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
  </p:notesMasterIdLst>
  <p:sldIdLst>
    <p:sldId id="256" r:id="rId2"/>
    <p:sldId id="286" r:id="rId3"/>
    <p:sldId id="310" r:id="rId4"/>
    <p:sldId id="311" r:id="rId5"/>
    <p:sldId id="309" r:id="rId6"/>
    <p:sldId id="312" r:id="rId7"/>
    <p:sldId id="313" r:id="rId8"/>
    <p:sldId id="314" r:id="rId9"/>
    <p:sldId id="315" r:id="rId10"/>
    <p:sldId id="316" r:id="rId11"/>
    <p:sldId id="317" r:id="rId12"/>
    <p:sldId id="318" r:id="rId13"/>
    <p:sldId id="319" r:id="rId14"/>
    <p:sldId id="320" r:id="rId15"/>
    <p:sldId id="321" r:id="rId16"/>
    <p:sldId id="322" r:id="rId17"/>
    <p:sldId id="324" r:id="rId18"/>
    <p:sldId id="323" r:id="rId19"/>
    <p:sldId id="325" r:id="rId20"/>
    <p:sldId id="308" r:id="rId21"/>
    <p:sldId id="281" r:id="rId22"/>
    <p:sldId id="282" r:id="rId23"/>
    <p:sldId id="283" r:id="rId24"/>
    <p:sldId id="284" r:id="rId25"/>
    <p:sldId id="285" r:id="rId26"/>
    <p:sldId id="280" r:id="rId27"/>
  </p:sldIdLst>
  <p:sldSz cx="12192000" cy="6858000"/>
  <p:notesSz cx="6858000" cy="9144000"/>
  <p:embeddedFontLst>
    <p:embeddedFont>
      <p:font typeface="Cambria Math" panose="02040503050406030204" pitchFamily="18" charset="0"/>
      <p:regular r:id="rId29"/>
    </p:embeddedFont>
    <p:embeddedFont>
      <p:font typeface="Imperial Sans Text" panose="020B0503020202020204" pitchFamily="34" charset="77"/>
      <p:regular r:id="rId30"/>
      <p:bold r:id="rId31"/>
    </p:embeddedFont>
    <p:embeddedFont>
      <p:font typeface="Imperial Sans Text Medium" panose="020B0603020202020204" pitchFamily="34" charset="77"/>
      <p:regular r:id="rId32"/>
    </p:embeddedFont>
    <p:embeddedFont>
      <p:font typeface="Imperial Sans Text Semibold" panose="020B0703020202020204" pitchFamily="34" charset="77"/>
      <p:regular r:id="rId33"/>
      <p:bold r:id="rId34"/>
    </p:embeddedFont>
  </p:embeddedFontLst>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B74922-5BA6-584F-81B9-09278EA1CB1C}" v="379" dt="2025-02-11T14:57:45.631"/>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77" autoAdjust="0"/>
    <p:restoredTop sz="94694"/>
  </p:normalViewPr>
  <p:slideViewPr>
    <p:cSldViewPr snapToGrid="0" showGuides="1">
      <p:cViewPr varScale="1">
        <p:scale>
          <a:sx n="107" d="100"/>
          <a:sy n="107" d="100"/>
        </p:scale>
        <p:origin x="184" y="47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nne, Patrick J" userId="dc1a87ca-e204-404d-ace5-f837b74918e4" providerId="ADAL" clId="{49B74922-5BA6-584F-81B9-09278EA1CB1C}"/>
    <pc:docChg chg="undo custSel addSld delSld modSld sldOrd">
      <pc:chgData name="Dunne, Patrick J" userId="dc1a87ca-e204-404d-ace5-f837b74918e4" providerId="ADAL" clId="{49B74922-5BA6-584F-81B9-09278EA1CB1C}" dt="2025-02-11T15:56:34.575" v="8075" actId="20577"/>
      <pc:docMkLst>
        <pc:docMk/>
      </pc:docMkLst>
      <pc:sldChg chg="modSp mod">
        <pc:chgData name="Dunne, Patrick J" userId="dc1a87ca-e204-404d-ace5-f837b74918e4" providerId="ADAL" clId="{49B74922-5BA6-584F-81B9-09278EA1CB1C}" dt="2025-02-10T14:23:46.314" v="606" actId="20577"/>
        <pc:sldMkLst>
          <pc:docMk/>
          <pc:sldMk cId="2728557564" sldId="256"/>
        </pc:sldMkLst>
        <pc:spChg chg="mod">
          <ac:chgData name="Dunne, Patrick J" userId="dc1a87ca-e204-404d-ace5-f837b74918e4" providerId="ADAL" clId="{49B74922-5BA6-584F-81B9-09278EA1CB1C}" dt="2025-02-10T14:23:46.314" v="606" actId="20577"/>
          <ac:spMkLst>
            <pc:docMk/>
            <pc:sldMk cId="2728557564" sldId="256"/>
            <ac:spMk id="3" creationId="{6C5F6F5F-6ADB-06BB-06A0-574E78E6CE67}"/>
          </ac:spMkLst>
        </pc:spChg>
      </pc:sldChg>
      <pc:sldChg chg="modSp add del mod">
        <pc:chgData name="Dunne, Patrick J" userId="dc1a87ca-e204-404d-ace5-f837b74918e4" providerId="ADAL" clId="{49B74922-5BA6-584F-81B9-09278EA1CB1C}" dt="2025-02-11T15:53:24.375" v="8039" actId="20577"/>
        <pc:sldMkLst>
          <pc:docMk/>
          <pc:sldMk cId="267190456" sldId="286"/>
        </pc:sldMkLst>
        <pc:spChg chg="mod">
          <ac:chgData name="Dunne, Patrick J" userId="dc1a87ca-e204-404d-ace5-f837b74918e4" providerId="ADAL" clId="{49B74922-5BA6-584F-81B9-09278EA1CB1C}" dt="2025-02-06T10:44:05.131" v="26" actId="20577"/>
          <ac:spMkLst>
            <pc:docMk/>
            <pc:sldMk cId="267190456" sldId="286"/>
            <ac:spMk id="2" creationId="{B6F8C8C1-3698-CAA9-22F4-C44358CE4C0F}"/>
          </ac:spMkLst>
        </pc:spChg>
        <pc:spChg chg="mod">
          <ac:chgData name="Dunne, Patrick J" userId="dc1a87ca-e204-404d-ace5-f837b74918e4" providerId="ADAL" clId="{49B74922-5BA6-584F-81B9-09278EA1CB1C}" dt="2025-02-11T15:53:24.375" v="8039" actId="20577"/>
          <ac:spMkLst>
            <pc:docMk/>
            <pc:sldMk cId="267190456" sldId="286"/>
            <ac:spMk id="3" creationId="{D401867D-E2AD-C30E-0EA2-B01434BE579E}"/>
          </ac:spMkLst>
        </pc:spChg>
      </pc:sldChg>
      <pc:sldChg chg="del">
        <pc:chgData name="Dunne, Patrick J" userId="dc1a87ca-e204-404d-ace5-f837b74918e4" providerId="ADAL" clId="{49B74922-5BA6-584F-81B9-09278EA1CB1C}" dt="2025-02-06T10:43:30.879" v="5" actId="2696"/>
        <pc:sldMkLst>
          <pc:docMk/>
          <pc:sldMk cId="24428277" sldId="287"/>
        </pc:sldMkLst>
      </pc:sldChg>
      <pc:sldChg chg="del">
        <pc:chgData name="Dunne, Patrick J" userId="dc1a87ca-e204-404d-ace5-f837b74918e4" providerId="ADAL" clId="{49B74922-5BA6-584F-81B9-09278EA1CB1C}" dt="2025-02-06T10:43:31.036" v="6" actId="2696"/>
        <pc:sldMkLst>
          <pc:docMk/>
          <pc:sldMk cId="135274822" sldId="288"/>
        </pc:sldMkLst>
      </pc:sldChg>
      <pc:sldChg chg="del">
        <pc:chgData name="Dunne, Patrick J" userId="dc1a87ca-e204-404d-ace5-f837b74918e4" providerId="ADAL" clId="{49B74922-5BA6-584F-81B9-09278EA1CB1C}" dt="2025-02-06T10:43:31.348" v="8" actId="2696"/>
        <pc:sldMkLst>
          <pc:docMk/>
          <pc:sldMk cId="1273395743" sldId="289"/>
        </pc:sldMkLst>
      </pc:sldChg>
      <pc:sldChg chg="del">
        <pc:chgData name="Dunne, Patrick J" userId="dc1a87ca-e204-404d-ace5-f837b74918e4" providerId="ADAL" clId="{49B74922-5BA6-584F-81B9-09278EA1CB1C}" dt="2025-02-06T10:43:31.203" v="7" actId="2696"/>
        <pc:sldMkLst>
          <pc:docMk/>
          <pc:sldMk cId="2266704674" sldId="290"/>
        </pc:sldMkLst>
      </pc:sldChg>
      <pc:sldChg chg="del">
        <pc:chgData name="Dunne, Patrick J" userId="dc1a87ca-e204-404d-ace5-f837b74918e4" providerId="ADAL" clId="{49B74922-5BA6-584F-81B9-09278EA1CB1C}" dt="2025-02-06T10:43:31.529" v="9" actId="2696"/>
        <pc:sldMkLst>
          <pc:docMk/>
          <pc:sldMk cId="3659344849" sldId="291"/>
        </pc:sldMkLst>
      </pc:sldChg>
      <pc:sldChg chg="del">
        <pc:chgData name="Dunne, Patrick J" userId="dc1a87ca-e204-404d-ace5-f837b74918e4" providerId="ADAL" clId="{49B74922-5BA6-584F-81B9-09278EA1CB1C}" dt="2025-02-06T10:43:31.663" v="10" actId="2696"/>
        <pc:sldMkLst>
          <pc:docMk/>
          <pc:sldMk cId="380732926" sldId="292"/>
        </pc:sldMkLst>
      </pc:sldChg>
      <pc:sldChg chg="del">
        <pc:chgData name="Dunne, Patrick J" userId="dc1a87ca-e204-404d-ace5-f837b74918e4" providerId="ADAL" clId="{49B74922-5BA6-584F-81B9-09278EA1CB1C}" dt="2025-02-06T10:43:32.004" v="12" actId="2696"/>
        <pc:sldMkLst>
          <pc:docMk/>
          <pc:sldMk cId="529658183" sldId="293"/>
        </pc:sldMkLst>
      </pc:sldChg>
      <pc:sldChg chg="del">
        <pc:chgData name="Dunne, Patrick J" userId="dc1a87ca-e204-404d-ace5-f837b74918e4" providerId="ADAL" clId="{49B74922-5BA6-584F-81B9-09278EA1CB1C}" dt="2025-02-06T10:43:31.819" v="11" actId="2696"/>
        <pc:sldMkLst>
          <pc:docMk/>
          <pc:sldMk cId="258422632" sldId="294"/>
        </pc:sldMkLst>
      </pc:sldChg>
      <pc:sldChg chg="del">
        <pc:chgData name="Dunne, Patrick J" userId="dc1a87ca-e204-404d-ace5-f837b74918e4" providerId="ADAL" clId="{49B74922-5BA6-584F-81B9-09278EA1CB1C}" dt="2025-02-06T10:43:32.166" v="13" actId="2696"/>
        <pc:sldMkLst>
          <pc:docMk/>
          <pc:sldMk cId="4105702333" sldId="295"/>
        </pc:sldMkLst>
      </pc:sldChg>
      <pc:sldChg chg="del">
        <pc:chgData name="Dunne, Patrick J" userId="dc1a87ca-e204-404d-ace5-f837b74918e4" providerId="ADAL" clId="{49B74922-5BA6-584F-81B9-09278EA1CB1C}" dt="2025-02-06T10:43:32.515" v="14" actId="2696"/>
        <pc:sldMkLst>
          <pc:docMk/>
          <pc:sldMk cId="171181667" sldId="296"/>
        </pc:sldMkLst>
      </pc:sldChg>
      <pc:sldChg chg="del">
        <pc:chgData name="Dunne, Patrick J" userId="dc1a87ca-e204-404d-ace5-f837b74918e4" providerId="ADAL" clId="{49B74922-5BA6-584F-81B9-09278EA1CB1C}" dt="2025-02-06T10:43:32.924" v="16" actId="2696"/>
        <pc:sldMkLst>
          <pc:docMk/>
          <pc:sldMk cId="218508695" sldId="297"/>
        </pc:sldMkLst>
      </pc:sldChg>
      <pc:sldChg chg="del">
        <pc:chgData name="Dunne, Patrick J" userId="dc1a87ca-e204-404d-ace5-f837b74918e4" providerId="ADAL" clId="{49B74922-5BA6-584F-81B9-09278EA1CB1C}" dt="2025-02-06T10:43:32.780" v="15" actId="2696"/>
        <pc:sldMkLst>
          <pc:docMk/>
          <pc:sldMk cId="1224409145" sldId="298"/>
        </pc:sldMkLst>
      </pc:sldChg>
      <pc:sldChg chg="del">
        <pc:chgData name="Dunne, Patrick J" userId="dc1a87ca-e204-404d-ace5-f837b74918e4" providerId="ADAL" clId="{49B74922-5BA6-584F-81B9-09278EA1CB1C}" dt="2025-02-06T10:43:33.081" v="17" actId="2696"/>
        <pc:sldMkLst>
          <pc:docMk/>
          <pc:sldMk cId="1004411610" sldId="299"/>
        </pc:sldMkLst>
      </pc:sldChg>
      <pc:sldChg chg="del">
        <pc:chgData name="Dunne, Patrick J" userId="dc1a87ca-e204-404d-ace5-f837b74918e4" providerId="ADAL" clId="{49B74922-5BA6-584F-81B9-09278EA1CB1C}" dt="2025-02-06T10:43:33.413" v="18" actId="2696"/>
        <pc:sldMkLst>
          <pc:docMk/>
          <pc:sldMk cId="311282979" sldId="300"/>
        </pc:sldMkLst>
      </pc:sldChg>
      <pc:sldChg chg="del">
        <pc:chgData name="Dunne, Patrick J" userId="dc1a87ca-e204-404d-ace5-f837b74918e4" providerId="ADAL" clId="{49B74922-5BA6-584F-81B9-09278EA1CB1C}" dt="2025-02-06T10:43:34.215" v="19" actId="2696"/>
        <pc:sldMkLst>
          <pc:docMk/>
          <pc:sldMk cId="623218739" sldId="301"/>
        </pc:sldMkLst>
      </pc:sldChg>
      <pc:sldChg chg="del">
        <pc:chgData name="Dunne, Patrick J" userId="dc1a87ca-e204-404d-ace5-f837b74918e4" providerId="ADAL" clId="{49B74922-5BA6-584F-81B9-09278EA1CB1C}" dt="2025-02-06T10:43:34.602" v="20" actId="2696"/>
        <pc:sldMkLst>
          <pc:docMk/>
          <pc:sldMk cId="2099667048" sldId="302"/>
        </pc:sldMkLst>
      </pc:sldChg>
      <pc:sldChg chg="del">
        <pc:chgData name="Dunne, Patrick J" userId="dc1a87ca-e204-404d-ace5-f837b74918e4" providerId="ADAL" clId="{49B74922-5BA6-584F-81B9-09278EA1CB1C}" dt="2025-02-06T10:43:35.261" v="21" actId="2696"/>
        <pc:sldMkLst>
          <pc:docMk/>
          <pc:sldMk cId="409753989" sldId="303"/>
        </pc:sldMkLst>
      </pc:sldChg>
      <pc:sldChg chg="del">
        <pc:chgData name="Dunne, Patrick J" userId="dc1a87ca-e204-404d-ace5-f837b74918e4" providerId="ADAL" clId="{49B74922-5BA6-584F-81B9-09278EA1CB1C}" dt="2025-02-06T10:43:35.657" v="22" actId="2696"/>
        <pc:sldMkLst>
          <pc:docMk/>
          <pc:sldMk cId="1504055254" sldId="304"/>
        </pc:sldMkLst>
      </pc:sldChg>
      <pc:sldChg chg="del">
        <pc:chgData name="Dunne, Patrick J" userId="dc1a87ca-e204-404d-ace5-f837b74918e4" providerId="ADAL" clId="{49B74922-5BA6-584F-81B9-09278EA1CB1C}" dt="2025-02-06T10:43:36.129" v="23" actId="2696"/>
        <pc:sldMkLst>
          <pc:docMk/>
          <pc:sldMk cId="1400625467" sldId="305"/>
        </pc:sldMkLst>
      </pc:sldChg>
      <pc:sldChg chg="del">
        <pc:chgData name="Dunne, Patrick J" userId="dc1a87ca-e204-404d-ace5-f837b74918e4" providerId="ADAL" clId="{49B74922-5BA6-584F-81B9-09278EA1CB1C}" dt="2025-02-06T10:43:37.670" v="24" actId="2696"/>
        <pc:sldMkLst>
          <pc:docMk/>
          <pc:sldMk cId="1778031026" sldId="306"/>
        </pc:sldMkLst>
      </pc:sldChg>
      <pc:sldChg chg="addSp delSp modSp new mod modClrScheme chgLayout">
        <pc:chgData name="Dunne, Patrick J" userId="dc1a87ca-e204-404d-ace5-f837b74918e4" providerId="ADAL" clId="{49B74922-5BA6-584F-81B9-09278EA1CB1C}" dt="2025-02-11T11:35:18.007" v="1979" actId="14100"/>
        <pc:sldMkLst>
          <pc:docMk/>
          <pc:sldMk cId="1245166358" sldId="309"/>
        </pc:sldMkLst>
        <pc:spChg chg="del mod ord">
          <ac:chgData name="Dunne, Patrick J" userId="dc1a87ca-e204-404d-ace5-f837b74918e4" providerId="ADAL" clId="{49B74922-5BA6-584F-81B9-09278EA1CB1C}" dt="2025-02-11T11:14:47.116" v="667" actId="700"/>
          <ac:spMkLst>
            <pc:docMk/>
            <pc:sldMk cId="1245166358" sldId="309"/>
            <ac:spMk id="2" creationId="{0CD4774C-D73E-973A-0810-5FE056D82FE8}"/>
          </ac:spMkLst>
        </pc:spChg>
        <pc:spChg chg="del">
          <ac:chgData name="Dunne, Patrick J" userId="dc1a87ca-e204-404d-ace5-f837b74918e4" providerId="ADAL" clId="{49B74922-5BA6-584F-81B9-09278EA1CB1C}" dt="2025-02-11T11:14:41.049" v="664" actId="931"/>
          <ac:spMkLst>
            <pc:docMk/>
            <pc:sldMk cId="1245166358" sldId="309"/>
            <ac:spMk id="3" creationId="{DCFEC72B-C28B-E313-C283-E1B2D3EC111B}"/>
          </ac:spMkLst>
        </pc:spChg>
        <pc:spChg chg="mod ord">
          <ac:chgData name="Dunne, Patrick J" userId="dc1a87ca-e204-404d-ace5-f837b74918e4" providerId="ADAL" clId="{49B74922-5BA6-584F-81B9-09278EA1CB1C}" dt="2025-02-11T11:14:47.116" v="667" actId="700"/>
          <ac:spMkLst>
            <pc:docMk/>
            <pc:sldMk cId="1245166358" sldId="309"/>
            <ac:spMk id="4" creationId="{5C37EBFE-69AC-89FB-DE4B-47E68A6F850F}"/>
          </ac:spMkLst>
        </pc:spChg>
        <pc:spChg chg="del mod ord">
          <ac:chgData name="Dunne, Patrick J" userId="dc1a87ca-e204-404d-ace5-f837b74918e4" providerId="ADAL" clId="{49B74922-5BA6-584F-81B9-09278EA1CB1C}" dt="2025-02-11T11:14:47.116" v="667" actId="700"/>
          <ac:spMkLst>
            <pc:docMk/>
            <pc:sldMk cId="1245166358" sldId="309"/>
            <ac:spMk id="5" creationId="{F3E53A91-1552-9D74-05AB-17648453A3A7}"/>
          </ac:spMkLst>
        </pc:spChg>
        <pc:spChg chg="add mod ord">
          <ac:chgData name="Dunne, Patrick J" userId="dc1a87ca-e204-404d-ace5-f837b74918e4" providerId="ADAL" clId="{49B74922-5BA6-584F-81B9-09278EA1CB1C}" dt="2025-02-11T11:26:57.860" v="1463" actId="20577"/>
          <ac:spMkLst>
            <pc:docMk/>
            <pc:sldMk cId="1245166358" sldId="309"/>
            <ac:spMk id="8" creationId="{E78E70F1-A247-D73F-CC6F-B3B9E1F51A19}"/>
          </ac:spMkLst>
        </pc:spChg>
        <pc:spChg chg="add mod ord">
          <ac:chgData name="Dunne, Patrick J" userId="dc1a87ca-e204-404d-ace5-f837b74918e4" providerId="ADAL" clId="{49B74922-5BA6-584F-81B9-09278EA1CB1C}" dt="2025-02-11T11:25:49.278" v="1416" actId="20577"/>
          <ac:spMkLst>
            <pc:docMk/>
            <pc:sldMk cId="1245166358" sldId="309"/>
            <ac:spMk id="9" creationId="{FF19811C-8DBF-2D7E-112F-2100D86A0D9A}"/>
          </ac:spMkLst>
        </pc:spChg>
        <pc:spChg chg="add mod ord">
          <ac:chgData name="Dunne, Patrick J" userId="dc1a87ca-e204-404d-ace5-f837b74918e4" providerId="ADAL" clId="{49B74922-5BA6-584F-81B9-09278EA1CB1C}" dt="2025-02-11T11:14:47.116" v="667" actId="700"/>
          <ac:spMkLst>
            <pc:docMk/>
            <pc:sldMk cId="1245166358" sldId="309"/>
            <ac:spMk id="10" creationId="{3EA725E0-EE16-6680-3E9D-FC14A43EBF24}"/>
          </ac:spMkLst>
        </pc:spChg>
        <pc:spChg chg="add mod">
          <ac:chgData name="Dunne, Patrick J" userId="dc1a87ca-e204-404d-ace5-f837b74918e4" providerId="ADAL" clId="{49B74922-5BA6-584F-81B9-09278EA1CB1C}" dt="2025-02-11T11:34:56.363" v="1971" actId="14100"/>
          <ac:spMkLst>
            <pc:docMk/>
            <pc:sldMk cId="1245166358" sldId="309"/>
            <ac:spMk id="11" creationId="{70F9C8E1-CD28-5A9B-E4B8-6A540CE231D0}"/>
          </ac:spMkLst>
        </pc:spChg>
        <pc:spChg chg="add mod">
          <ac:chgData name="Dunne, Patrick J" userId="dc1a87ca-e204-404d-ace5-f837b74918e4" providerId="ADAL" clId="{49B74922-5BA6-584F-81B9-09278EA1CB1C}" dt="2025-02-11T11:35:06.699" v="1975" actId="14100"/>
          <ac:spMkLst>
            <pc:docMk/>
            <pc:sldMk cId="1245166358" sldId="309"/>
            <ac:spMk id="12" creationId="{88B9DA53-4959-128F-A0AE-53EC34DAFD90}"/>
          </ac:spMkLst>
        </pc:spChg>
        <pc:spChg chg="add mod">
          <ac:chgData name="Dunne, Patrick J" userId="dc1a87ca-e204-404d-ace5-f837b74918e4" providerId="ADAL" clId="{49B74922-5BA6-584F-81B9-09278EA1CB1C}" dt="2025-02-11T11:35:18.007" v="1979" actId="14100"/>
          <ac:spMkLst>
            <pc:docMk/>
            <pc:sldMk cId="1245166358" sldId="309"/>
            <ac:spMk id="13" creationId="{D15B69BD-0D5C-9AAD-E1A5-8C44347A8D4B}"/>
          </ac:spMkLst>
        </pc:spChg>
        <pc:picChg chg="add mod ord">
          <ac:chgData name="Dunne, Patrick J" userId="dc1a87ca-e204-404d-ace5-f837b74918e4" providerId="ADAL" clId="{49B74922-5BA6-584F-81B9-09278EA1CB1C}" dt="2025-02-11T11:15:03.834" v="673" actId="1076"/>
          <ac:picMkLst>
            <pc:docMk/>
            <pc:sldMk cId="1245166358" sldId="309"/>
            <ac:picMk id="7" creationId="{6CA9B7E1-C3F3-7D84-F0CB-7E81A60F6A59}"/>
          </ac:picMkLst>
        </pc:picChg>
      </pc:sldChg>
      <pc:sldChg chg="del">
        <pc:chgData name="Dunne, Patrick J" userId="dc1a87ca-e204-404d-ace5-f837b74918e4" providerId="ADAL" clId="{49B74922-5BA6-584F-81B9-09278EA1CB1C}" dt="2025-02-06T10:43:30.311" v="1" actId="2696"/>
        <pc:sldMkLst>
          <pc:docMk/>
          <pc:sldMk cId="1324484387" sldId="310"/>
        </pc:sldMkLst>
      </pc:sldChg>
      <pc:sldChg chg="addSp delSp modSp new mod modClrScheme chgLayout">
        <pc:chgData name="Dunne, Patrick J" userId="dc1a87ca-e204-404d-ace5-f837b74918e4" providerId="ADAL" clId="{49B74922-5BA6-584F-81B9-09278EA1CB1C}" dt="2025-02-11T13:33:09.240" v="3155" actId="20577"/>
        <pc:sldMkLst>
          <pc:docMk/>
          <pc:sldMk cId="3202315538" sldId="310"/>
        </pc:sldMkLst>
        <pc:spChg chg="del mod ord">
          <ac:chgData name="Dunne, Patrick J" userId="dc1a87ca-e204-404d-ace5-f837b74918e4" providerId="ADAL" clId="{49B74922-5BA6-584F-81B9-09278EA1CB1C}" dt="2025-02-11T11:13:57.965" v="638" actId="700"/>
          <ac:spMkLst>
            <pc:docMk/>
            <pc:sldMk cId="3202315538" sldId="310"/>
            <ac:spMk id="2" creationId="{97D1D70C-31E3-29C6-DD2F-CBD8E89C479D}"/>
          </ac:spMkLst>
        </pc:spChg>
        <pc:spChg chg="del">
          <ac:chgData name="Dunne, Patrick J" userId="dc1a87ca-e204-404d-ace5-f837b74918e4" providerId="ADAL" clId="{49B74922-5BA6-584F-81B9-09278EA1CB1C}" dt="2025-02-11T11:13:57.965" v="638" actId="700"/>
          <ac:spMkLst>
            <pc:docMk/>
            <pc:sldMk cId="3202315538" sldId="310"/>
            <ac:spMk id="3" creationId="{B808F6D8-EDF7-EC0F-C72F-5028B158397B}"/>
          </ac:spMkLst>
        </pc:spChg>
        <pc:spChg chg="mod ord">
          <ac:chgData name="Dunne, Patrick J" userId="dc1a87ca-e204-404d-ace5-f837b74918e4" providerId="ADAL" clId="{49B74922-5BA6-584F-81B9-09278EA1CB1C}" dt="2025-02-11T11:13:57.965" v="638" actId="700"/>
          <ac:spMkLst>
            <pc:docMk/>
            <pc:sldMk cId="3202315538" sldId="310"/>
            <ac:spMk id="4" creationId="{2212F31D-33CA-6848-12B2-2ECA2BD9A2A3}"/>
          </ac:spMkLst>
        </pc:spChg>
        <pc:spChg chg="del mod ord">
          <ac:chgData name="Dunne, Patrick J" userId="dc1a87ca-e204-404d-ace5-f837b74918e4" providerId="ADAL" clId="{49B74922-5BA6-584F-81B9-09278EA1CB1C}" dt="2025-02-11T11:13:57.965" v="638" actId="700"/>
          <ac:spMkLst>
            <pc:docMk/>
            <pc:sldMk cId="3202315538" sldId="310"/>
            <ac:spMk id="5" creationId="{919B5EA1-7324-B90D-A354-00CDC672EC29}"/>
          </ac:spMkLst>
        </pc:spChg>
        <pc:spChg chg="add mod ord">
          <ac:chgData name="Dunne, Patrick J" userId="dc1a87ca-e204-404d-ace5-f837b74918e4" providerId="ADAL" clId="{49B74922-5BA6-584F-81B9-09278EA1CB1C}" dt="2025-02-11T11:14:03.144" v="663" actId="20577"/>
          <ac:spMkLst>
            <pc:docMk/>
            <pc:sldMk cId="3202315538" sldId="310"/>
            <ac:spMk id="6" creationId="{FD62EAAC-209F-E359-5AA9-6E3B1A3AA95C}"/>
          </ac:spMkLst>
        </pc:spChg>
        <pc:spChg chg="add mod ord">
          <ac:chgData name="Dunne, Patrick J" userId="dc1a87ca-e204-404d-ace5-f837b74918e4" providerId="ADAL" clId="{49B74922-5BA6-584F-81B9-09278EA1CB1C}" dt="2025-02-11T13:33:09.240" v="3155" actId="20577"/>
          <ac:spMkLst>
            <pc:docMk/>
            <pc:sldMk cId="3202315538" sldId="310"/>
            <ac:spMk id="7" creationId="{63552FDD-F83A-643D-225D-5D899ED5AC8D}"/>
          </ac:spMkLst>
        </pc:spChg>
      </pc:sldChg>
      <pc:sldChg chg="del">
        <pc:chgData name="Dunne, Patrick J" userId="dc1a87ca-e204-404d-ace5-f837b74918e4" providerId="ADAL" clId="{49B74922-5BA6-584F-81B9-09278EA1CB1C}" dt="2025-02-06T10:43:30.460" v="2" actId="2696"/>
        <pc:sldMkLst>
          <pc:docMk/>
          <pc:sldMk cId="2498125931" sldId="311"/>
        </pc:sldMkLst>
      </pc:sldChg>
      <pc:sldChg chg="modSp add mod ord">
        <pc:chgData name="Dunne, Patrick J" userId="dc1a87ca-e204-404d-ace5-f837b74918e4" providerId="ADAL" clId="{49B74922-5BA6-584F-81B9-09278EA1CB1C}" dt="2025-02-11T13:33:18.249" v="3173" actId="20577"/>
        <pc:sldMkLst>
          <pc:docMk/>
          <pc:sldMk cId="4140855532" sldId="311"/>
        </pc:sldMkLst>
        <pc:spChg chg="mod">
          <ac:chgData name="Dunne, Patrick J" userId="dc1a87ca-e204-404d-ace5-f837b74918e4" providerId="ADAL" clId="{49B74922-5BA6-584F-81B9-09278EA1CB1C}" dt="2025-02-11T13:33:18.249" v="3173" actId="20577"/>
          <ac:spMkLst>
            <pc:docMk/>
            <pc:sldMk cId="4140855532" sldId="311"/>
            <ac:spMk id="8" creationId="{50F80A32-A5C7-FBA8-67D5-D13C5E2A158B}"/>
          </ac:spMkLst>
        </pc:spChg>
        <pc:spChg chg="mod">
          <ac:chgData name="Dunne, Patrick J" userId="dc1a87ca-e204-404d-ace5-f837b74918e4" providerId="ADAL" clId="{49B74922-5BA6-584F-81B9-09278EA1CB1C}" dt="2025-02-11T13:18:35.276" v="2968" actId="20577"/>
          <ac:spMkLst>
            <pc:docMk/>
            <pc:sldMk cId="4140855532" sldId="311"/>
            <ac:spMk id="9" creationId="{D44BB81E-AC92-84CC-E4EE-CE5642CA78E3}"/>
          </ac:spMkLst>
        </pc:spChg>
      </pc:sldChg>
      <pc:sldChg chg="del">
        <pc:chgData name="Dunne, Patrick J" userId="dc1a87ca-e204-404d-ace5-f837b74918e4" providerId="ADAL" clId="{49B74922-5BA6-584F-81B9-09278EA1CB1C}" dt="2025-02-06T10:43:30.587" v="3" actId="2696"/>
        <pc:sldMkLst>
          <pc:docMk/>
          <pc:sldMk cId="3134863416" sldId="312"/>
        </pc:sldMkLst>
      </pc:sldChg>
      <pc:sldChg chg="addSp delSp modSp add mod">
        <pc:chgData name="Dunne, Patrick J" userId="dc1a87ca-e204-404d-ace5-f837b74918e4" providerId="ADAL" clId="{49B74922-5BA6-584F-81B9-09278EA1CB1C}" dt="2025-02-11T13:12:37.645" v="2596" actId="313"/>
        <pc:sldMkLst>
          <pc:docMk/>
          <pc:sldMk cId="3297361620" sldId="312"/>
        </pc:sldMkLst>
        <pc:spChg chg="add mod">
          <ac:chgData name="Dunne, Patrick J" userId="dc1a87ca-e204-404d-ace5-f837b74918e4" providerId="ADAL" clId="{49B74922-5BA6-584F-81B9-09278EA1CB1C}" dt="2025-02-11T11:36:54.930" v="2114" actId="14100"/>
          <ac:spMkLst>
            <pc:docMk/>
            <pc:sldMk cId="3297361620" sldId="312"/>
            <ac:spMk id="2" creationId="{344B6D4C-F927-E148-FB8A-2FF5066103DB}"/>
          </ac:spMkLst>
        </pc:spChg>
        <pc:spChg chg="mod">
          <ac:chgData name="Dunne, Patrick J" userId="dc1a87ca-e204-404d-ace5-f837b74918e4" providerId="ADAL" clId="{49B74922-5BA6-584F-81B9-09278EA1CB1C}" dt="2025-02-11T13:12:37.645" v="2596" actId="313"/>
          <ac:spMkLst>
            <pc:docMk/>
            <pc:sldMk cId="3297361620" sldId="312"/>
            <ac:spMk id="9" creationId="{1B42FA52-657F-FF4A-7C73-1543C60BC3FE}"/>
          </ac:spMkLst>
        </pc:spChg>
        <pc:spChg chg="mod">
          <ac:chgData name="Dunne, Patrick J" userId="dc1a87ca-e204-404d-ace5-f837b74918e4" providerId="ADAL" clId="{49B74922-5BA6-584F-81B9-09278EA1CB1C}" dt="2025-02-11T13:03:44.417" v="2150" actId="20577"/>
          <ac:spMkLst>
            <pc:docMk/>
            <pc:sldMk cId="3297361620" sldId="312"/>
            <ac:spMk id="10" creationId="{CF058391-F5B0-FD4E-DC5D-854C5E2566AB}"/>
          </ac:spMkLst>
        </pc:spChg>
        <pc:spChg chg="mod">
          <ac:chgData name="Dunne, Patrick J" userId="dc1a87ca-e204-404d-ace5-f837b74918e4" providerId="ADAL" clId="{49B74922-5BA6-584F-81B9-09278EA1CB1C}" dt="2025-02-11T11:34:34.419" v="1965" actId="14100"/>
          <ac:spMkLst>
            <pc:docMk/>
            <pc:sldMk cId="3297361620" sldId="312"/>
            <ac:spMk id="11" creationId="{17C385AA-299A-1829-BC6A-B61FCC19D8CC}"/>
          </ac:spMkLst>
        </pc:spChg>
        <pc:spChg chg="del">
          <ac:chgData name="Dunne, Patrick J" userId="dc1a87ca-e204-404d-ace5-f837b74918e4" providerId="ADAL" clId="{49B74922-5BA6-584F-81B9-09278EA1CB1C}" dt="2025-02-11T11:33:31.676" v="1951" actId="478"/>
          <ac:spMkLst>
            <pc:docMk/>
            <pc:sldMk cId="3297361620" sldId="312"/>
            <ac:spMk id="12" creationId="{F7751D18-6181-18EB-61FE-E15F6CB38D15}"/>
          </ac:spMkLst>
        </pc:spChg>
      </pc:sldChg>
      <pc:sldChg chg="modSp add mod">
        <pc:chgData name="Dunne, Patrick J" userId="dc1a87ca-e204-404d-ace5-f837b74918e4" providerId="ADAL" clId="{49B74922-5BA6-584F-81B9-09278EA1CB1C}" dt="2025-02-11T13:12:42.720" v="2600" actId="313"/>
        <pc:sldMkLst>
          <pc:docMk/>
          <pc:sldMk cId="1262525621" sldId="313"/>
        </pc:sldMkLst>
        <pc:spChg chg="mod">
          <ac:chgData name="Dunne, Patrick J" userId="dc1a87ca-e204-404d-ace5-f837b74918e4" providerId="ADAL" clId="{49B74922-5BA6-584F-81B9-09278EA1CB1C}" dt="2025-02-11T13:08:35.487" v="2424" actId="1035"/>
          <ac:spMkLst>
            <pc:docMk/>
            <pc:sldMk cId="1262525621" sldId="313"/>
            <ac:spMk id="2" creationId="{C6A035F4-0FB3-3AF3-8D56-3CF452BF2FBF}"/>
          </ac:spMkLst>
        </pc:spChg>
        <pc:spChg chg="mod">
          <ac:chgData name="Dunne, Patrick J" userId="dc1a87ca-e204-404d-ace5-f837b74918e4" providerId="ADAL" clId="{49B74922-5BA6-584F-81B9-09278EA1CB1C}" dt="2025-02-11T13:12:42.720" v="2600" actId="313"/>
          <ac:spMkLst>
            <pc:docMk/>
            <pc:sldMk cId="1262525621" sldId="313"/>
            <ac:spMk id="9" creationId="{576ECAB1-F11B-9136-9100-EE5B137E6374}"/>
          </ac:spMkLst>
        </pc:spChg>
        <pc:spChg chg="mod">
          <ac:chgData name="Dunne, Patrick J" userId="dc1a87ca-e204-404d-ace5-f837b74918e4" providerId="ADAL" clId="{49B74922-5BA6-584F-81B9-09278EA1CB1C}" dt="2025-02-11T13:08:35.487" v="2424" actId="1035"/>
          <ac:spMkLst>
            <pc:docMk/>
            <pc:sldMk cId="1262525621" sldId="313"/>
            <ac:spMk id="11" creationId="{A12D02BA-85BC-9B8A-FB75-718171AC5D9F}"/>
          </ac:spMkLst>
        </pc:spChg>
      </pc:sldChg>
      <pc:sldChg chg="del">
        <pc:chgData name="Dunne, Patrick J" userId="dc1a87ca-e204-404d-ace5-f837b74918e4" providerId="ADAL" clId="{49B74922-5BA6-584F-81B9-09278EA1CB1C}" dt="2025-02-06T10:43:30.738" v="4" actId="2696"/>
        <pc:sldMkLst>
          <pc:docMk/>
          <pc:sldMk cId="3653214121" sldId="313"/>
        </pc:sldMkLst>
      </pc:sldChg>
      <pc:sldChg chg="modSp add mod">
        <pc:chgData name="Dunne, Patrick J" userId="dc1a87ca-e204-404d-ace5-f837b74918e4" providerId="ADAL" clId="{49B74922-5BA6-584F-81B9-09278EA1CB1C}" dt="2025-02-11T13:19:24.358" v="3014" actId="20577"/>
        <pc:sldMkLst>
          <pc:docMk/>
          <pc:sldMk cId="1750887170" sldId="314"/>
        </pc:sldMkLst>
        <pc:spChg chg="mod">
          <ac:chgData name="Dunne, Patrick J" userId="dc1a87ca-e204-404d-ace5-f837b74918e4" providerId="ADAL" clId="{49B74922-5BA6-584F-81B9-09278EA1CB1C}" dt="2025-02-11T13:13:46.261" v="2636" actId="14100"/>
          <ac:spMkLst>
            <pc:docMk/>
            <pc:sldMk cId="1750887170" sldId="314"/>
            <ac:spMk id="2" creationId="{8CC36101-0172-6D1E-16D4-CD245E1F92C1}"/>
          </ac:spMkLst>
        </pc:spChg>
        <pc:spChg chg="mod">
          <ac:chgData name="Dunne, Patrick J" userId="dc1a87ca-e204-404d-ace5-f837b74918e4" providerId="ADAL" clId="{49B74922-5BA6-584F-81B9-09278EA1CB1C}" dt="2025-02-11T13:19:24.358" v="3014" actId="20577"/>
          <ac:spMkLst>
            <pc:docMk/>
            <pc:sldMk cId="1750887170" sldId="314"/>
            <ac:spMk id="9" creationId="{0A2B43F8-89C5-E501-9EF6-397B3C7D3E4C}"/>
          </ac:spMkLst>
        </pc:spChg>
      </pc:sldChg>
      <pc:sldChg chg="modSp add del mod">
        <pc:chgData name="Dunne, Patrick J" userId="dc1a87ca-e204-404d-ace5-f837b74918e4" providerId="ADAL" clId="{49B74922-5BA6-584F-81B9-09278EA1CB1C}" dt="2025-02-11T13:08:01.116" v="2403" actId="2696"/>
        <pc:sldMkLst>
          <pc:docMk/>
          <pc:sldMk cId="1894141561" sldId="314"/>
        </pc:sldMkLst>
        <pc:spChg chg="mod">
          <ac:chgData name="Dunne, Patrick J" userId="dc1a87ca-e204-404d-ace5-f837b74918e4" providerId="ADAL" clId="{49B74922-5BA6-584F-81B9-09278EA1CB1C}" dt="2025-02-11T13:05:27.186" v="2205" actId="20577"/>
          <ac:spMkLst>
            <pc:docMk/>
            <pc:sldMk cId="1894141561" sldId="314"/>
            <ac:spMk id="9" creationId="{3C619BED-D7C2-F782-FE21-528480D0A826}"/>
          </ac:spMkLst>
        </pc:spChg>
      </pc:sldChg>
      <pc:sldChg chg="new del">
        <pc:chgData name="Dunne, Patrick J" userId="dc1a87ca-e204-404d-ace5-f837b74918e4" providerId="ADAL" clId="{49B74922-5BA6-584F-81B9-09278EA1CB1C}" dt="2025-02-11T13:05:00.719" v="2185" actId="2696"/>
        <pc:sldMkLst>
          <pc:docMk/>
          <pc:sldMk cId="3019444402" sldId="314"/>
        </pc:sldMkLst>
      </pc:sldChg>
      <pc:sldChg chg="addSp delSp modSp new mod modClrScheme chgLayout">
        <pc:chgData name="Dunne, Patrick J" userId="dc1a87ca-e204-404d-ace5-f837b74918e4" providerId="ADAL" clId="{49B74922-5BA6-584F-81B9-09278EA1CB1C}" dt="2025-02-11T13:42:34.317" v="4001" actId="20577"/>
        <pc:sldMkLst>
          <pc:docMk/>
          <pc:sldMk cId="399537384" sldId="315"/>
        </pc:sldMkLst>
        <pc:spChg chg="mod ord">
          <ac:chgData name="Dunne, Patrick J" userId="dc1a87ca-e204-404d-ace5-f837b74918e4" providerId="ADAL" clId="{49B74922-5BA6-584F-81B9-09278EA1CB1C}" dt="2025-02-11T13:31:54.719" v="3070" actId="14100"/>
          <ac:spMkLst>
            <pc:docMk/>
            <pc:sldMk cId="399537384" sldId="315"/>
            <ac:spMk id="2" creationId="{72D96C6C-3DA0-DAAB-68CB-1C1F049B3DF4}"/>
          </ac:spMkLst>
        </pc:spChg>
        <pc:spChg chg="del mod ord">
          <ac:chgData name="Dunne, Patrick J" userId="dc1a87ca-e204-404d-ace5-f837b74918e4" providerId="ADAL" clId="{49B74922-5BA6-584F-81B9-09278EA1CB1C}" dt="2025-02-11T13:31:32.513" v="3061" actId="700"/>
          <ac:spMkLst>
            <pc:docMk/>
            <pc:sldMk cId="399537384" sldId="315"/>
            <ac:spMk id="3" creationId="{88E979AC-86FF-ADEF-C1FC-EF96F91E2ECE}"/>
          </ac:spMkLst>
        </pc:spChg>
        <pc:spChg chg="del mod ord">
          <ac:chgData name="Dunne, Patrick J" userId="dc1a87ca-e204-404d-ace5-f837b74918e4" providerId="ADAL" clId="{49B74922-5BA6-584F-81B9-09278EA1CB1C}" dt="2025-02-11T13:31:32.513" v="3061" actId="700"/>
          <ac:spMkLst>
            <pc:docMk/>
            <pc:sldMk cId="399537384" sldId="315"/>
            <ac:spMk id="4" creationId="{9A48A726-D950-1CC3-F33C-86638CB64F16}"/>
          </ac:spMkLst>
        </pc:spChg>
        <pc:spChg chg="mod ord">
          <ac:chgData name="Dunne, Patrick J" userId="dc1a87ca-e204-404d-ace5-f837b74918e4" providerId="ADAL" clId="{49B74922-5BA6-584F-81B9-09278EA1CB1C}" dt="2025-02-11T13:31:32.513" v="3061" actId="700"/>
          <ac:spMkLst>
            <pc:docMk/>
            <pc:sldMk cId="399537384" sldId="315"/>
            <ac:spMk id="5" creationId="{D599C5E2-A9E0-4FB6-25FA-AE8BC5A806B4}"/>
          </ac:spMkLst>
        </pc:spChg>
        <pc:spChg chg="del mod ord">
          <ac:chgData name="Dunne, Patrick J" userId="dc1a87ca-e204-404d-ace5-f837b74918e4" providerId="ADAL" clId="{49B74922-5BA6-584F-81B9-09278EA1CB1C}" dt="2025-02-11T13:31:32.513" v="3061" actId="700"/>
          <ac:spMkLst>
            <pc:docMk/>
            <pc:sldMk cId="399537384" sldId="315"/>
            <ac:spMk id="6" creationId="{D6E7411C-5DC4-22D4-21D5-28B2DF8113FD}"/>
          </ac:spMkLst>
        </pc:spChg>
        <pc:spChg chg="add mod ord">
          <ac:chgData name="Dunne, Patrick J" userId="dc1a87ca-e204-404d-ace5-f837b74918e4" providerId="ADAL" clId="{49B74922-5BA6-584F-81B9-09278EA1CB1C}" dt="2025-02-11T13:42:34.317" v="4001" actId="20577"/>
          <ac:spMkLst>
            <pc:docMk/>
            <pc:sldMk cId="399537384" sldId="315"/>
            <ac:spMk id="7" creationId="{13A54AEA-C435-A311-7A27-6FB85CCF05FE}"/>
          </ac:spMkLst>
        </pc:spChg>
        <pc:spChg chg="add mod ord">
          <ac:chgData name="Dunne, Patrick J" userId="dc1a87ca-e204-404d-ace5-f837b74918e4" providerId="ADAL" clId="{49B74922-5BA6-584F-81B9-09278EA1CB1C}" dt="2025-02-11T13:40:32.913" v="3791" actId="20577"/>
          <ac:spMkLst>
            <pc:docMk/>
            <pc:sldMk cId="399537384" sldId="315"/>
            <ac:spMk id="8" creationId="{E397D63E-3229-77C4-AEF7-489FD4D98FA4}"/>
          </ac:spMkLst>
        </pc:spChg>
        <pc:spChg chg="add del mod ord">
          <ac:chgData name="Dunne, Patrick J" userId="dc1a87ca-e204-404d-ace5-f837b74918e4" providerId="ADAL" clId="{49B74922-5BA6-584F-81B9-09278EA1CB1C}" dt="2025-02-11T13:31:41.932" v="3062" actId="931"/>
          <ac:spMkLst>
            <pc:docMk/>
            <pc:sldMk cId="399537384" sldId="315"/>
            <ac:spMk id="9" creationId="{E28D829A-2F76-3B97-AE52-CDDCFD289864}"/>
          </ac:spMkLst>
        </pc:spChg>
        <pc:spChg chg="add del mod ord">
          <ac:chgData name="Dunne, Patrick J" userId="dc1a87ca-e204-404d-ace5-f837b74918e4" providerId="ADAL" clId="{49B74922-5BA6-584F-81B9-09278EA1CB1C}" dt="2025-02-11T13:31:45.332" v="3067" actId="478"/>
          <ac:spMkLst>
            <pc:docMk/>
            <pc:sldMk cId="399537384" sldId="315"/>
            <ac:spMk id="10" creationId="{9F30271B-9428-4B3F-A745-6069AEE612C7}"/>
          </ac:spMkLst>
        </pc:spChg>
        <pc:spChg chg="del">
          <ac:chgData name="Dunne, Patrick J" userId="dc1a87ca-e204-404d-ace5-f837b74918e4" providerId="ADAL" clId="{49B74922-5BA6-584F-81B9-09278EA1CB1C}" dt="2025-02-11T13:31:46.084" v="3068" actId="478"/>
          <ac:spMkLst>
            <pc:docMk/>
            <pc:sldMk cId="399537384" sldId="315"/>
            <ac:spMk id="11" creationId="{9328B34C-A8D7-3008-A21C-5D55DF3C3B08}"/>
          </ac:spMkLst>
        </pc:spChg>
        <pc:spChg chg="add del mod ord">
          <ac:chgData name="Dunne, Patrick J" userId="dc1a87ca-e204-404d-ace5-f837b74918e4" providerId="ADAL" clId="{49B74922-5BA6-584F-81B9-09278EA1CB1C}" dt="2025-02-11T13:31:46.410" v="3069" actId="478"/>
          <ac:spMkLst>
            <pc:docMk/>
            <pc:sldMk cId="399537384" sldId="315"/>
            <ac:spMk id="12" creationId="{A4CC608A-345C-4340-C9BF-E6020674F434}"/>
          </ac:spMkLst>
        </pc:spChg>
        <pc:spChg chg="add del mod">
          <ac:chgData name="Dunne, Patrick J" userId="dc1a87ca-e204-404d-ace5-f837b74918e4" providerId="ADAL" clId="{49B74922-5BA6-584F-81B9-09278EA1CB1C}" dt="2025-02-11T13:31:44.830" v="3066" actId="478"/>
          <ac:spMkLst>
            <pc:docMk/>
            <pc:sldMk cId="399537384" sldId="315"/>
            <ac:spMk id="16" creationId="{4B0F0943-ABFC-C6F0-6224-FF40E3F82CBD}"/>
          </ac:spMkLst>
        </pc:spChg>
        <pc:picChg chg="add del mod">
          <ac:chgData name="Dunne, Patrick J" userId="dc1a87ca-e204-404d-ace5-f837b74918e4" providerId="ADAL" clId="{49B74922-5BA6-584F-81B9-09278EA1CB1C}" dt="2025-02-11T13:31:44.101" v="3065" actId="478"/>
          <ac:picMkLst>
            <pc:docMk/>
            <pc:sldMk cId="399537384" sldId="315"/>
            <ac:picMk id="14" creationId="{18937441-71BF-095E-BFB5-691051EC27EC}"/>
          </ac:picMkLst>
        </pc:picChg>
        <pc:picChg chg="add mod">
          <ac:chgData name="Dunne, Patrick J" userId="dc1a87ca-e204-404d-ace5-f837b74918e4" providerId="ADAL" clId="{49B74922-5BA6-584F-81B9-09278EA1CB1C}" dt="2025-02-11T13:32:45.009" v="3085" actId="1076"/>
          <ac:picMkLst>
            <pc:docMk/>
            <pc:sldMk cId="399537384" sldId="315"/>
            <ac:picMk id="18" creationId="{9D6B1F41-AE17-9678-67F6-91806A13AA58}"/>
          </ac:picMkLst>
        </pc:picChg>
        <pc:picChg chg="add mod">
          <ac:chgData name="Dunne, Patrick J" userId="dc1a87ca-e204-404d-ace5-f837b74918e4" providerId="ADAL" clId="{49B74922-5BA6-584F-81B9-09278EA1CB1C}" dt="2025-02-11T13:32:45.009" v="3085" actId="1076"/>
          <ac:picMkLst>
            <pc:docMk/>
            <pc:sldMk cId="399537384" sldId="315"/>
            <ac:picMk id="20" creationId="{65C004E5-F4DA-63ED-1F66-E83DB930BAF4}"/>
          </ac:picMkLst>
        </pc:picChg>
      </pc:sldChg>
      <pc:sldChg chg="addSp delSp modSp add mod">
        <pc:chgData name="Dunne, Patrick J" userId="dc1a87ca-e204-404d-ace5-f837b74918e4" providerId="ADAL" clId="{49B74922-5BA6-584F-81B9-09278EA1CB1C}" dt="2025-02-11T13:42:31.591" v="3999" actId="20577"/>
        <pc:sldMkLst>
          <pc:docMk/>
          <pc:sldMk cId="2966183525" sldId="316"/>
        </pc:sldMkLst>
        <pc:spChg chg="mod">
          <ac:chgData name="Dunne, Patrick J" userId="dc1a87ca-e204-404d-ace5-f837b74918e4" providerId="ADAL" clId="{49B74922-5BA6-584F-81B9-09278EA1CB1C}" dt="2025-02-11T13:42:31.591" v="3999" actId="20577"/>
          <ac:spMkLst>
            <pc:docMk/>
            <pc:sldMk cId="2966183525" sldId="316"/>
            <ac:spMk id="7" creationId="{B0B18EAD-6FCF-BEE2-9D20-05E43E483254}"/>
          </ac:spMkLst>
        </pc:spChg>
        <pc:spChg chg="mod">
          <ac:chgData name="Dunne, Patrick J" userId="dc1a87ca-e204-404d-ace5-f837b74918e4" providerId="ADAL" clId="{49B74922-5BA6-584F-81B9-09278EA1CB1C}" dt="2025-02-11T13:41:52.153" v="3950" actId="20577"/>
          <ac:spMkLst>
            <pc:docMk/>
            <pc:sldMk cId="2966183525" sldId="316"/>
            <ac:spMk id="8" creationId="{A0D5B10A-7E0D-F44E-A40A-B943B39B9C6B}"/>
          </ac:spMkLst>
        </pc:spChg>
        <pc:picChg chg="add mod">
          <ac:chgData name="Dunne, Patrick J" userId="dc1a87ca-e204-404d-ace5-f837b74918e4" providerId="ADAL" clId="{49B74922-5BA6-584F-81B9-09278EA1CB1C}" dt="2025-02-11T13:41:12.450" v="3800" actId="1076"/>
          <ac:picMkLst>
            <pc:docMk/>
            <pc:sldMk cId="2966183525" sldId="316"/>
            <ac:picMk id="4" creationId="{29551EEB-B5B9-72BA-4A4A-622EDAF12FD5}"/>
          </ac:picMkLst>
        </pc:picChg>
        <pc:picChg chg="del">
          <ac:chgData name="Dunne, Patrick J" userId="dc1a87ca-e204-404d-ace5-f837b74918e4" providerId="ADAL" clId="{49B74922-5BA6-584F-81B9-09278EA1CB1C}" dt="2025-02-11T13:40:52.204" v="3793" actId="478"/>
          <ac:picMkLst>
            <pc:docMk/>
            <pc:sldMk cId="2966183525" sldId="316"/>
            <ac:picMk id="18" creationId="{8C7E28ED-B60C-E3CE-5E46-2561D53B1965}"/>
          </ac:picMkLst>
        </pc:picChg>
        <pc:picChg chg="del">
          <ac:chgData name="Dunne, Patrick J" userId="dc1a87ca-e204-404d-ace5-f837b74918e4" providerId="ADAL" clId="{49B74922-5BA6-584F-81B9-09278EA1CB1C}" dt="2025-02-11T13:40:52.803" v="3794" actId="478"/>
          <ac:picMkLst>
            <pc:docMk/>
            <pc:sldMk cId="2966183525" sldId="316"/>
            <ac:picMk id="20" creationId="{21CA71C6-7681-93C9-E1E6-211E2125EC55}"/>
          </ac:picMkLst>
        </pc:picChg>
      </pc:sldChg>
      <pc:sldChg chg="addSp delSp modSp add mod">
        <pc:chgData name="Dunne, Patrick J" userId="dc1a87ca-e204-404d-ace5-f837b74918e4" providerId="ADAL" clId="{49B74922-5BA6-584F-81B9-09278EA1CB1C}" dt="2025-02-11T13:50:40.783" v="4482" actId="20577"/>
        <pc:sldMkLst>
          <pc:docMk/>
          <pc:sldMk cId="2273906419" sldId="317"/>
        </pc:sldMkLst>
        <pc:spChg chg="mod">
          <ac:chgData name="Dunne, Patrick J" userId="dc1a87ca-e204-404d-ace5-f837b74918e4" providerId="ADAL" clId="{49B74922-5BA6-584F-81B9-09278EA1CB1C}" dt="2025-02-11T13:42:39.572" v="4010" actId="20577"/>
          <ac:spMkLst>
            <pc:docMk/>
            <pc:sldMk cId="2273906419" sldId="317"/>
            <ac:spMk id="7" creationId="{8F396277-A876-EDF0-DC87-351D4AD4AE48}"/>
          </ac:spMkLst>
        </pc:spChg>
        <pc:spChg chg="mod">
          <ac:chgData name="Dunne, Patrick J" userId="dc1a87ca-e204-404d-ace5-f837b74918e4" providerId="ADAL" clId="{49B74922-5BA6-584F-81B9-09278EA1CB1C}" dt="2025-02-11T13:50:40.783" v="4482" actId="20577"/>
          <ac:spMkLst>
            <pc:docMk/>
            <pc:sldMk cId="2273906419" sldId="317"/>
            <ac:spMk id="8" creationId="{7B46238B-AC4C-5FBB-C732-A12F2155EF8B}"/>
          </ac:spMkLst>
        </pc:spChg>
        <pc:picChg chg="del">
          <ac:chgData name="Dunne, Patrick J" userId="dc1a87ca-e204-404d-ace5-f837b74918e4" providerId="ADAL" clId="{49B74922-5BA6-584F-81B9-09278EA1CB1C}" dt="2025-02-11T13:42:52.628" v="4011" actId="478"/>
          <ac:picMkLst>
            <pc:docMk/>
            <pc:sldMk cId="2273906419" sldId="317"/>
            <ac:picMk id="4" creationId="{F35A6E54-64D3-3C8A-4AAF-668BD319C1E0}"/>
          </ac:picMkLst>
        </pc:picChg>
        <pc:picChg chg="add mod">
          <ac:chgData name="Dunne, Patrick J" userId="dc1a87ca-e204-404d-ace5-f837b74918e4" providerId="ADAL" clId="{49B74922-5BA6-584F-81B9-09278EA1CB1C}" dt="2025-02-11T13:43:02.146" v="4015" actId="1076"/>
          <ac:picMkLst>
            <pc:docMk/>
            <pc:sldMk cId="2273906419" sldId="317"/>
            <ac:picMk id="6" creationId="{F21E8370-5D2C-51AC-C7C6-82B473D55DBB}"/>
          </ac:picMkLst>
        </pc:picChg>
      </pc:sldChg>
      <pc:sldChg chg="modSp add mod">
        <pc:chgData name="Dunne, Patrick J" userId="dc1a87ca-e204-404d-ace5-f837b74918e4" providerId="ADAL" clId="{49B74922-5BA6-584F-81B9-09278EA1CB1C}" dt="2025-02-11T13:55:58.064" v="4960" actId="20577"/>
        <pc:sldMkLst>
          <pc:docMk/>
          <pc:sldMk cId="1273267581" sldId="318"/>
        </pc:sldMkLst>
        <pc:spChg chg="mod">
          <ac:chgData name="Dunne, Patrick J" userId="dc1a87ca-e204-404d-ace5-f837b74918e4" providerId="ADAL" clId="{49B74922-5BA6-584F-81B9-09278EA1CB1C}" dt="2025-02-11T13:50:57.356" v="4486" actId="20577"/>
          <ac:spMkLst>
            <pc:docMk/>
            <pc:sldMk cId="1273267581" sldId="318"/>
            <ac:spMk id="2" creationId="{5A60C437-6BB0-7C7B-F151-482143DD9D6C}"/>
          </ac:spMkLst>
        </pc:spChg>
        <pc:spChg chg="mod">
          <ac:chgData name="Dunne, Patrick J" userId="dc1a87ca-e204-404d-ace5-f837b74918e4" providerId="ADAL" clId="{49B74922-5BA6-584F-81B9-09278EA1CB1C}" dt="2025-02-11T13:51:02.692" v="4498" actId="20577"/>
          <ac:spMkLst>
            <pc:docMk/>
            <pc:sldMk cId="1273267581" sldId="318"/>
            <ac:spMk id="7" creationId="{06010D8C-DEAA-913E-CD91-1B6961112831}"/>
          </ac:spMkLst>
        </pc:spChg>
        <pc:spChg chg="mod">
          <ac:chgData name="Dunne, Patrick J" userId="dc1a87ca-e204-404d-ace5-f837b74918e4" providerId="ADAL" clId="{49B74922-5BA6-584F-81B9-09278EA1CB1C}" dt="2025-02-11T13:55:58.064" v="4960" actId="20577"/>
          <ac:spMkLst>
            <pc:docMk/>
            <pc:sldMk cId="1273267581" sldId="318"/>
            <ac:spMk id="8" creationId="{47849BAF-3350-B031-BCEA-EA00879A024D}"/>
          </ac:spMkLst>
        </pc:spChg>
      </pc:sldChg>
      <pc:sldChg chg="modSp add mod">
        <pc:chgData name="Dunne, Patrick J" userId="dc1a87ca-e204-404d-ace5-f837b74918e4" providerId="ADAL" clId="{49B74922-5BA6-584F-81B9-09278EA1CB1C}" dt="2025-02-11T13:56:34.359" v="4971" actId="20577"/>
        <pc:sldMkLst>
          <pc:docMk/>
          <pc:sldMk cId="3146608450" sldId="319"/>
        </pc:sldMkLst>
        <pc:spChg chg="mod">
          <ac:chgData name="Dunne, Patrick J" userId="dc1a87ca-e204-404d-ace5-f837b74918e4" providerId="ADAL" clId="{49B74922-5BA6-584F-81B9-09278EA1CB1C}" dt="2025-02-11T13:56:34.359" v="4971" actId="20577"/>
          <ac:spMkLst>
            <pc:docMk/>
            <pc:sldMk cId="3146608450" sldId="319"/>
            <ac:spMk id="7" creationId="{86B2DFA8-4E15-3421-E144-EC08F227CE7C}"/>
          </ac:spMkLst>
        </pc:spChg>
      </pc:sldChg>
      <pc:sldChg chg="addSp delSp modSp new mod modClrScheme chgLayout">
        <pc:chgData name="Dunne, Patrick J" userId="dc1a87ca-e204-404d-ace5-f837b74918e4" providerId="ADAL" clId="{49B74922-5BA6-584F-81B9-09278EA1CB1C}" dt="2025-02-11T14:19:37.178" v="5462" actId="113"/>
        <pc:sldMkLst>
          <pc:docMk/>
          <pc:sldMk cId="468400958" sldId="320"/>
        </pc:sldMkLst>
        <pc:spChg chg="mod ord">
          <ac:chgData name="Dunne, Patrick J" userId="dc1a87ca-e204-404d-ace5-f837b74918e4" providerId="ADAL" clId="{49B74922-5BA6-584F-81B9-09278EA1CB1C}" dt="2025-02-11T13:58:34.106" v="4973" actId="700"/>
          <ac:spMkLst>
            <pc:docMk/>
            <pc:sldMk cId="468400958" sldId="320"/>
            <ac:spMk id="2" creationId="{70AC1468-5C32-4F90-15EF-815B4A9C872B}"/>
          </ac:spMkLst>
        </pc:spChg>
        <pc:spChg chg="del mod ord">
          <ac:chgData name="Dunne, Patrick J" userId="dc1a87ca-e204-404d-ace5-f837b74918e4" providerId="ADAL" clId="{49B74922-5BA6-584F-81B9-09278EA1CB1C}" dt="2025-02-11T13:58:34.106" v="4973" actId="700"/>
          <ac:spMkLst>
            <pc:docMk/>
            <pc:sldMk cId="468400958" sldId="320"/>
            <ac:spMk id="3" creationId="{B21637EB-251A-E938-CADD-317FEE7081E1}"/>
          </ac:spMkLst>
        </pc:spChg>
        <pc:spChg chg="del mod ord">
          <ac:chgData name="Dunne, Patrick J" userId="dc1a87ca-e204-404d-ace5-f837b74918e4" providerId="ADAL" clId="{49B74922-5BA6-584F-81B9-09278EA1CB1C}" dt="2025-02-11T13:58:34.106" v="4973" actId="700"/>
          <ac:spMkLst>
            <pc:docMk/>
            <pc:sldMk cId="468400958" sldId="320"/>
            <ac:spMk id="4" creationId="{0F6CD7F5-881E-026B-CE50-3B12528C79A3}"/>
          </ac:spMkLst>
        </pc:spChg>
        <pc:spChg chg="add mod ord">
          <ac:chgData name="Dunne, Patrick J" userId="dc1a87ca-e204-404d-ace5-f837b74918e4" providerId="ADAL" clId="{49B74922-5BA6-584F-81B9-09278EA1CB1C}" dt="2025-02-11T14:02:10.123" v="5093" actId="20577"/>
          <ac:spMkLst>
            <pc:docMk/>
            <pc:sldMk cId="468400958" sldId="320"/>
            <ac:spMk id="5" creationId="{43CA71C7-315F-2C32-1559-46F667923F4D}"/>
          </ac:spMkLst>
        </pc:spChg>
        <pc:spChg chg="add mod ord">
          <ac:chgData name="Dunne, Patrick J" userId="dc1a87ca-e204-404d-ace5-f837b74918e4" providerId="ADAL" clId="{49B74922-5BA6-584F-81B9-09278EA1CB1C}" dt="2025-02-11T14:19:37.178" v="5462" actId="113"/>
          <ac:spMkLst>
            <pc:docMk/>
            <pc:sldMk cId="468400958" sldId="320"/>
            <ac:spMk id="6" creationId="{414E862B-B9A3-128C-B09A-247BAFF94843}"/>
          </ac:spMkLst>
        </pc:spChg>
        <pc:spChg chg="add del mod ord">
          <ac:chgData name="Dunne, Patrick J" userId="dc1a87ca-e204-404d-ace5-f837b74918e4" providerId="ADAL" clId="{49B74922-5BA6-584F-81B9-09278EA1CB1C}" dt="2025-02-11T13:58:44.532" v="4974" actId="931"/>
          <ac:spMkLst>
            <pc:docMk/>
            <pc:sldMk cId="468400958" sldId="320"/>
            <ac:spMk id="7" creationId="{C805509A-DBC7-79F1-A314-CD07EF5A66AD}"/>
          </ac:spMkLst>
        </pc:spChg>
        <pc:spChg chg="add mod ord">
          <ac:chgData name="Dunne, Patrick J" userId="dc1a87ca-e204-404d-ace5-f837b74918e4" providerId="ADAL" clId="{49B74922-5BA6-584F-81B9-09278EA1CB1C}" dt="2025-02-11T13:58:34.106" v="4973" actId="700"/>
          <ac:spMkLst>
            <pc:docMk/>
            <pc:sldMk cId="468400958" sldId="320"/>
            <ac:spMk id="8" creationId="{7B91A494-8516-912F-3E78-E1B7C9D15A5A}"/>
          </ac:spMkLst>
        </pc:spChg>
        <pc:picChg chg="add mod">
          <ac:chgData name="Dunne, Patrick J" userId="dc1a87ca-e204-404d-ace5-f837b74918e4" providerId="ADAL" clId="{49B74922-5BA6-584F-81B9-09278EA1CB1C}" dt="2025-02-11T13:58:50.161" v="4978" actId="14100"/>
          <ac:picMkLst>
            <pc:docMk/>
            <pc:sldMk cId="468400958" sldId="320"/>
            <ac:picMk id="10" creationId="{892A1433-DA11-CEBF-8E9D-141A8B4B0376}"/>
          </ac:picMkLst>
        </pc:picChg>
        <pc:picChg chg="add del mod">
          <ac:chgData name="Dunne, Patrick J" userId="dc1a87ca-e204-404d-ace5-f837b74918e4" providerId="ADAL" clId="{49B74922-5BA6-584F-81B9-09278EA1CB1C}" dt="2025-02-11T14:08:13.763" v="5311" actId="478"/>
          <ac:picMkLst>
            <pc:docMk/>
            <pc:sldMk cId="468400958" sldId="320"/>
            <ac:picMk id="11" creationId="{1A0897EC-19F2-77DC-4C67-8338815BB072}"/>
          </ac:picMkLst>
        </pc:picChg>
      </pc:sldChg>
      <pc:sldChg chg="modSp add mod">
        <pc:chgData name="Dunne, Patrick J" userId="dc1a87ca-e204-404d-ace5-f837b74918e4" providerId="ADAL" clId="{49B74922-5BA6-584F-81B9-09278EA1CB1C}" dt="2025-02-11T15:55:31.217" v="8052" actId="14100"/>
        <pc:sldMkLst>
          <pc:docMk/>
          <pc:sldMk cId="3482477372" sldId="321"/>
        </pc:sldMkLst>
        <pc:spChg chg="mod">
          <ac:chgData name="Dunne, Patrick J" userId="dc1a87ca-e204-404d-ace5-f837b74918e4" providerId="ADAL" clId="{49B74922-5BA6-584F-81B9-09278EA1CB1C}" dt="2025-02-11T14:22:15.755" v="5895" actId="20577"/>
          <ac:spMkLst>
            <pc:docMk/>
            <pc:sldMk cId="3482477372" sldId="321"/>
            <ac:spMk id="6" creationId="{5C5537BB-ABC4-0068-BB58-47DF43D5B109}"/>
          </ac:spMkLst>
        </pc:spChg>
        <pc:spChg chg="mod">
          <ac:chgData name="Dunne, Patrick J" userId="dc1a87ca-e204-404d-ace5-f837b74918e4" providerId="ADAL" clId="{49B74922-5BA6-584F-81B9-09278EA1CB1C}" dt="2025-02-11T14:19:59.205" v="5479" actId="20577"/>
          <ac:spMkLst>
            <pc:docMk/>
            <pc:sldMk cId="3482477372" sldId="321"/>
            <ac:spMk id="8" creationId="{3695AC7C-A569-E894-5B65-329CE2CBA790}"/>
          </ac:spMkLst>
        </pc:spChg>
        <pc:picChg chg="mod">
          <ac:chgData name="Dunne, Patrick J" userId="dc1a87ca-e204-404d-ace5-f837b74918e4" providerId="ADAL" clId="{49B74922-5BA6-584F-81B9-09278EA1CB1C}" dt="2025-02-11T15:55:31.217" v="8052" actId="14100"/>
          <ac:picMkLst>
            <pc:docMk/>
            <pc:sldMk cId="3482477372" sldId="321"/>
            <ac:picMk id="10" creationId="{193B729B-FB9D-648E-BE45-BE061722A896}"/>
          </ac:picMkLst>
        </pc:picChg>
      </pc:sldChg>
      <pc:sldChg chg="addSp delSp modSp new mod">
        <pc:chgData name="Dunne, Patrick J" userId="dc1a87ca-e204-404d-ace5-f837b74918e4" providerId="ADAL" clId="{49B74922-5BA6-584F-81B9-09278EA1CB1C}" dt="2025-02-11T15:55:54.213" v="8067" actId="20577"/>
        <pc:sldMkLst>
          <pc:docMk/>
          <pc:sldMk cId="3454613486" sldId="322"/>
        </pc:sldMkLst>
        <pc:spChg chg="mod">
          <ac:chgData name="Dunne, Patrick J" userId="dc1a87ca-e204-404d-ace5-f837b74918e4" providerId="ADAL" clId="{49B74922-5BA6-584F-81B9-09278EA1CB1C}" dt="2025-02-11T14:24:56.560" v="5929" actId="20577"/>
          <ac:spMkLst>
            <pc:docMk/>
            <pc:sldMk cId="3454613486" sldId="322"/>
            <ac:spMk id="2" creationId="{082E47B3-66BB-6900-00F4-AEF10FB0DACE}"/>
          </ac:spMkLst>
        </pc:spChg>
        <pc:spChg chg="mod">
          <ac:chgData name="Dunne, Patrick J" userId="dc1a87ca-e204-404d-ace5-f837b74918e4" providerId="ADAL" clId="{49B74922-5BA6-584F-81B9-09278EA1CB1C}" dt="2025-02-11T15:55:54.213" v="8067" actId="20577"/>
          <ac:spMkLst>
            <pc:docMk/>
            <pc:sldMk cId="3454613486" sldId="322"/>
            <ac:spMk id="3" creationId="{91C83D84-1004-76D8-85BC-980B2C81A361}"/>
          </ac:spMkLst>
        </pc:spChg>
        <pc:spChg chg="add del">
          <ac:chgData name="Dunne, Patrick J" userId="dc1a87ca-e204-404d-ace5-f837b74918e4" providerId="ADAL" clId="{49B74922-5BA6-584F-81B9-09278EA1CB1C}" dt="2025-02-11T14:25:21.279" v="5935" actId="931"/>
          <ac:spMkLst>
            <pc:docMk/>
            <pc:sldMk cId="3454613486" sldId="322"/>
            <ac:spMk id="4" creationId="{8F25DDC1-0ACE-385E-EE03-82026F7716D9}"/>
          </ac:spMkLst>
        </pc:spChg>
        <pc:picChg chg="add mod">
          <ac:chgData name="Dunne, Patrick J" userId="dc1a87ca-e204-404d-ace5-f837b74918e4" providerId="ADAL" clId="{49B74922-5BA6-584F-81B9-09278EA1CB1C}" dt="2025-02-11T14:25:17.700" v="5934" actId="931"/>
          <ac:picMkLst>
            <pc:docMk/>
            <pc:sldMk cId="3454613486" sldId="322"/>
            <ac:picMk id="8" creationId="{BF602994-8C08-914E-435E-F6B8BB72D550}"/>
          </ac:picMkLst>
        </pc:picChg>
        <pc:picChg chg="add mod">
          <ac:chgData name="Dunne, Patrick J" userId="dc1a87ca-e204-404d-ace5-f837b74918e4" providerId="ADAL" clId="{49B74922-5BA6-584F-81B9-09278EA1CB1C}" dt="2025-02-11T14:29:17.437" v="6352" actId="167"/>
          <ac:picMkLst>
            <pc:docMk/>
            <pc:sldMk cId="3454613486" sldId="322"/>
            <ac:picMk id="10" creationId="{88F8D54F-A196-5E43-B2DA-7854072AC5A6}"/>
          </ac:picMkLst>
        </pc:picChg>
      </pc:sldChg>
      <pc:sldChg chg="addSp delSp modSp new mod">
        <pc:chgData name="Dunne, Patrick J" userId="dc1a87ca-e204-404d-ace5-f837b74918e4" providerId="ADAL" clId="{49B74922-5BA6-584F-81B9-09278EA1CB1C}" dt="2025-02-11T14:38:44.520" v="6888" actId="20577"/>
        <pc:sldMkLst>
          <pc:docMk/>
          <pc:sldMk cId="4036920296" sldId="323"/>
        </pc:sldMkLst>
        <pc:spChg chg="mod">
          <ac:chgData name="Dunne, Patrick J" userId="dc1a87ca-e204-404d-ace5-f837b74918e4" providerId="ADAL" clId="{49B74922-5BA6-584F-81B9-09278EA1CB1C}" dt="2025-02-11T14:30:34.065" v="6486" actId="20577"/>
          <ac:spMkLst>
            <pc:docMk/>
            <pc:sldMk cId="4036920296" sldId="323"/>
            <ac:spMk id="2" creationId="{51395437-45F0-D268-45BE-852535DBBA05}"/>
          </ac:spMkLst>
        </pc:spChg>
        <pc:spChg chg="mod">
          <ac:chgData name="Dunne, Patrick J" userId="dc1a87ca-e204-404d-ace5-f837b74918e4" providerId="ADAL" clId="{49B74922-5BA6-584F-81B9-09278EA1CB1C}" dt="2025-02-11T14:38:44.520" v="6888" actId="20577"/>
          <ac:spMkLst>
            <pc:docMk/>
            <pc:sldMk cId="4036920296" sldId="323"/>
            <ac:spMk id="3" creationId="{D46A9BA6-581D-DF21-A0B4-A53F90A3CC2E}"/>
          </ac:spMkLst>
        </pc:spChg>
        <pc:spChg chg="del">
          <ac:chgData name="Dunne, Patrick J" userId="dc1a87ca-e204-404d-ace5-f837b74918e4" providerId="ADAL" clId="{49B74922-5BA6-584F-81B9-09278EA1CB1C}" dt="2025-02-11T14:33:33.733" v="6526"/>
          <ac:spMkLst>
            <pc:docMk/>
            <pc:sldMk cId="4036920296" sldId="323"/>
            <ac:spMk id="4" creationId="{293A9CE7-277E-3B2B-7077-533F97F4D0D6}"/>
          </ac:spMkLst>
        </pc:spChg>
        <pc:spChg chg="mod">
          <ac:chgData name="Dunne, Patrick J" userId="dc1a87ca-e204-404d-ace5-f837b74918e4" providerId="ADAL" clId="{49B74922-5BA6-584F-81B9-09278EA1CB1C}" dt="2025-02-11T14:30:42.714" v="6525" actId="20577"/>
          <ac:spMkLst>
            <pc:docMk/>
            <pc:sldMk cId="4036920296" sldId="323"/>
            <ac:spMk id="6" creationId="{A44F373C-2A0B-7665-BC26-9BD9E88B4C14}"/>
          </ac:spMkLst>
        </pc:spChg>
        <pc:picChg chg="add mod">
          <ac:chgData name="Dunne, Patrick J" userId="dc1a87ca-e204-404d-ace5-f837b74918e4" providerId="ADAL" clId="{49B74922-5BA6-584F-81B9-09278EA1CB1C}" dt="2025-02-11T14:33:36.724" v="6527" actId="14100"/>
          <ac:picMkLst>
            <pc:docMk/>
            <pc:sldMk cId="4036920296" sldId="323"/>
            <ac:picMk id="7" creationId="{AFC5CECF-8C55-5AB8-4768-B2E0EA46D757}"/>
          </ac:picMkLst>
        </pc:picChg>
      </pc:sldChg>
      <pc:sldChg chg="addSp delSp modSp new mod ord">
        <pc:chgData name="Dunne, Patrick J" userId="dc1a87ca-e204-404d-ace5-f837b74918e4" providerId="ADAL" clId="{49B74922-5BA6-584F-81B9-09278EA1CB1C}" dt="2025-02-11T15:56:34.575" v="8075" actId="20577"/>
        <pc:sldMkLst>
          <pc:docMk/>
          <pc:sldMk cId="2529762601" sldId="324"/>
        </pc:sldMkLst>
        <pc:spChg chg="mod">
          <ac:chgData name="Dunne, Patrick J" userId="dc1a87ca-e204-404d-ace5-f837b74918e4" providerId="ADAL" clId="{49B74922-5BA6-584F-81B9-09278EA1CB1C}" dt="2025-02-11T14:47:46.832" v="6916" actId="20577"/>
          <ac:spMkLst>
            <pc:docMk/>
            <pc:sldMk cId="2529762601" sldId="324"/>
            <ac:spMk id="2" creationId="{4917BA59-D4F5-7FDA-8EA3-DD37D62D357D}"/>
          </ac:spMkLst>
        </pc:spChg>
        <pc:spChg chg="mod">
          <ac:chgData name="Dunne, Patrick J" userId="dc1a87ca-e204-404d-ace5-f837b74918e4" providerId="ADAL" clId="{49B74922-5BA6-584F-81B9-09278EA1CB1C}" dt="2025-02-11T15:56:34.575" v="8075" actId="20577"/>
          <ac:spMkLst>
            <pc:docMk/>
            <pc:sldMk cId="2529762601" sldId="324"/>
            <ac:spMk id="3" creationId="{A0980C81-BA3D-C9EF-14D4-647EE3D3E239}"/>
          </ac:spMkLst>
        </pc:spChg>
        <pc:spChg chg="del">
          <ac:chgData name="Dunne, Patrick J" userId="dc1a87ca-e204-404d-ace5-f837b74918e4" providerId="ADAL" clId="{49B74922-5BA6-584F-81B9-09278EA1CB1C}" dt="2025-02-11T14:50:20.684" v="7284"/>
          <ac:spMkLst>
            <pc:docMk/>
            <pc:sldMk cId="2529762601" sldId="324"/>
            <ac:spMk id="4" creationId="{25682D28-562D-FD41-4FBC-74CD00E8B034}"/>
          </ac:spMkLst>
        </pc:spChg>
        <pc:picChg chg="add mod">
          <ac:chgData name="Dunne, Patrick J" userId="dc1a87ca-e204-404d-ace5-f837b74918e4" providerId="ADAL" clId="{49B74922-5BA6-584F-81B9-09278EA1CB1C}" dt="2025-02-11T14:50:20.684" v="7284"/>
          <ac:picMkLst>
            <pc:docMk/>
            <pc:sldMk cId="2529762601" sldId="324"/>
            <ac:picMk id="7" creationId="{FA8FF16D-CE87-75F6-8B95-BB3C3CE5C176}"/>
          </ac:picMkLst>
        </pc:picChg>
      </pc:sldChg>
      <pc:sldChg chg="addSp delSp modSp new mod">
        <pc:chgData name="Dunne, Patrick J" userId="dc1a87ca-e204-404d-ace5-f837b74918e4" providerId="ADAL" clId="{49B74922-5BA6-584F-81B9-09278EA1CB1C}" dt="2025-02-11T14:58:52.211" v="7937" actId="20577"/>
        <pc:sldMkLst>
          <pc:docMk/>
          <pc:sldMk cId="2825925816" sldId="325"/>
        </pc:sldMkLst>
        <pc:spChg chg="mod">
          <ac:chgData name="Dunne, Patrick J" userId="dc1a87ca-e204-404d-ace5-f837b74918e4" providerId="ADAL" clId="{49B74922-5BA6-584F-81B9-09278EA1CB1C}" dt="2025-02-11T14:58:52.211" v="7937" actId="20577"/>
          <ac:spMkLst>
            <pc:docMk/>
            <pc:sldMk cId="2825925816" sldId="325"/>
            <ac:spMk id="2" creationId="{018BB7E0-DAB9-E548-3763-410CCC24827B}"/>
          </ac:spMkLst>
        </pc:spChg>
        <pc:spChg chg="del">
          <ac:chgData name="Dunne, Patrick J" userId="dc1a87ca-e204-404d-ace5-f837b74918e4" providerId="ADAL" clId="{49B74922-5BA6-584F-81B9-09278EA1CB1C}" dt="2025-02-11T14:56:52.535" v="7791"/>
          <ac:spMkLst>
            <pc:docMk/>
            <pc:sldMk cId="2825925816" sldId="325"/>
            <ac:spMk id="3" creationId="{775B17BE-7FA2-84F8-6189-F1924BF93CD8}"/>
          </ac:spMkLst>
        </pc:spChg>
        <pc:spChg chg="del">
          <ac:chgData name="Dunne, Patrick J" userId="dc1a87ca-e204-404d-ace5-f837b74918e4" providerId="ADAL" clId="{49B74922-5BA6-584F-81B9-09278EA1CB1C}" dt="2025-02-11T14:56:23.771" v="7790" actId="931"/>
          <ac:spMkLst>
            <pc:docMk/>
            <pc:sldMk cId="2825925816" sldId="325"/>
            <ac:spMk id="4" creationId="{41AE6A83-30A2-F42A-F1E8-0031BE00984F}"/>
          </ac:spMkLst>
        </pc:spChg>
        <pc:spChg chg="add mod">
          <ac:chgData name="Dunne, Patrick J" userId="dc1a87ca-e204-404d-ace5-f837b74918e4" providerId="ADAL" clId="{49B74922-5BA6-584F-81B9-09278EA1CB1C}" dt="2025-02-11T14:58:34.584" v="7904" actId="20577"/>
          <ac:spMkLst>
            <pc:docMk/>
            <pc:sldMk cId="2825925816" sldId="325"/>
            <ac:spMk id="9" creationId="{41CEAF93-5EF5-B8D2-1833-C3973160E64E}"/>
          </ac:spMkLst>
        </pc:spChg>
        <pc:spChg chg="add mod">
          <ac:chgData name="Dunne, Patrick J" userId="dc1a87ca-e204-404d-ace5-f837b74918e4" providerId="ADAL" clId="{49B74922-5BA6-584F-81B9-09278EA1CB1C}" dt="2025-02-11T14:58:44.063" v="7924" actId="20577"/>
          <ac:spMkLst>
            <pc:docMk/>
            <pc:sldMk cId="2825925816" sldId="325"/>
            <ac:spMk id="10" creationId="{03998645-A67F-5386-6556-7154C61B9246}"/>
          </ac:spMkLst>
        </pc:spChg>
        <pc:picChg chg="add mod">
          <ac:chgData name="Dunne, Patrick J" userId="dc1a87ca-e204-404d-ace5-f837b74918e4" providerId="ADAL" clId="{49B74922-5BA6-584F-81B9-09278EA1CB1C}" dt="2025-02-11T14:58:17.002" v="7887" actId="1076"/>
          <ac:picMkLst>
            <pc:docMk/>
            <pc:sldMk cId="2825925816" sldId="325"/>
            <ac:picMk id="8" creationId="{D691B048-1173-0E88-A128-5EABB0A43212}"/>
          </ac:picMkLst>
        </pc:picChg>
        <pc:picChg chg="add mod">
          <ac:chgData name="Dunne, Patrick J" userId="dc1a87ca-e204-404d-ace5-f837b74918e4" providerId="ADAL" clId="{49B74922-5BA6-584F-81B9-09278EA1CB1C}" dt="2025-02-11T14:57:20.381" v="7793" actId="14100"/>
          <ac:picMkLst>
            <pc:docMk/>
            <pc:sldMk cId="2825925816" sldId="325"/>
            <ac:picMk id="1026" creationId="{672B98AF-70DC-8744-4260-9760BF2928F1}"/>
          </ac:picMkLst>
        </pc:picChg>
      </pc:sldChg>
    </pc:docChg>
  </pc:docChgLst>
  <pc:docChgLst>
    <pc:chgData name="Dunne, Patrick J" userId="dc1a87ca-e204-404d-ace5-f837b74918e4" providerId="ADAL" clId="{71D09007-18E0-F547-8BD0-2FA8F43E4BAA}"/>
    <pc:docChg chg="custSel addSld delSld modSld">
      <pc:chgData name="Dunne, Patrick J" userId="dc1a87ca-e204-404d-ace5-f837b74918e4" providerId="ADAL" clId="{71D09007-18E0-F547-8BD0-2FA8F43E4BAA}" dt="2025-02-06T10:31:59.967" v="2433" actId="20577"/>
      <pc:docMkLst>
        <pc:docMk/>
      </pc:docMkLst>
      <pc:sldChg chg="modSp mod">
        <pc:chgData name="Dunne, Patrick J" userId="dc1a87ca-e204-404d-ace5-f837b74918e4" providerId="ADAL" clId="{71D09007-18E0-F547-8BD0-2FA8F43E4BAA}" dt="2025-02-06T09:58:37.234" v="9" actId="20577"/>
        <pc:sldMkLst>
          <pc:docMk/>
          <pc:sldMk cId="2728557564" sldId="256"/>
        </pc:sldMkLst>
        <pc:spChg chg="mod">
          <ac:chgData name="Dunne, Patrick J" userId="dc1a87ca-e204-404d-ace5-f837b74918e4" providerId="ADAL" clId="{71D09007-18E0-F547-8BD0-2FA8F43E4BAA}" dt="2025-02-06T09:58:37.234" v="9" actId="20577"/>
          <ac:spMkLst>
            <pc:docMk/>
            <pc:sldMk cId="2728557564" sldId="256"/>
            <ac:spMk id="3" creationId="{6C5F6F5F-6ADB-06BB-06A0-574E78E6CE67}"/>
          </ac:spMkLst>
        </pc:spChg>
      </pc:sldChg>
      <pc:sldChg chg="addSp modSp mod">
        <pc:chgData name="Dunne, Patrick J" userId="dc1a87ca-e204-404d-ace5-f837b74918e4" providerId="ADAL" clId="{71D09007-18E0-F547-8BD0-2FA8F43E4BAA}" dt="2025-02-06T10:24:14.873" v="1868" actId="20577"/>
        <pc:sldMkLst>
          <pc:docMk/>
          <pc:sldMk cId="267190456" sldId="286"/>
        </pc:sldMkLst>
        <pc:spChg chg="mod">
          <ac:chgData name="Dunne, Patrick J" userId="dc1a87ca-e204-404d-ace5-f837b74918e4" providerId="ADAL" clId="{71D09007-18E0-F547-8BD0-2FA8F43E4BAA}" dt="2025-02-06T10:04:11.548" v="609" actId="20577"/>
          <ac:spMkLst>
            <pc:docMk/>
            <pc:sldMk cId="267190456" sldId="286"/>
            <ac:spMk id="2" creationId="{B6F8C8C1-3698-CAA9-22F4-C44358CE4C0F}"/>
          </ac:spMkLst>
        </pc:spChg>
        <pc:spChg chg="mod">
          <ac:chgData name="Dunne, Patrick J" userId="dc1a87ca-e204-404d-ace5-f837b74918e4" providerId="ADAL" clId="{71D09007-18E0-F547-8BD0-2FA8F43E4BAA}" dt="2025-02-06T10:24:14.873" v="1868" actId="20577"/>
          <ac:spMkLst>
            <pc:docMk/>
            <pc:sldMk cId="267190456" sldId="286"/>
            <ac:spMk id="3" creationId="{D401867D-E2AD-C30E-0EA2-B01434BE579E}"/>
          </ac:spMkLst>
        </pc:spChg>
      </pc:sldChg>
      <pc:sldChg chg="addSp delSp modSp new del mod modClrScheme chgLayout">
        <pc:chgData name="Dunne, Patrick J" userId="dc1a87ca-e204-404d-ace5-f837b74918e4" providerId="ADAL" clId="{71D09007-18E0-F547-8BD0-2FA8F43E4BAA}" dt="2025-02-06T10:12:12.766" v="948" actId="2696"/>
        <pc:sldMkLst>
          <pc:docMk/>
          <pc:sldMk cId="2447197505" sldId="309"/>
        </pc:sldMkLst>
      </pc:sldChg>
      <pc:sldChg chg="addSp delSp modSp new mod modClrScheme chgLayout">
        <pc:chgData name="Dunne, Patrick J" userId="dc1a87ca-e204-404d-ace5-f837b74918e4" providerId="ADAL" clId="{71D09007-18E0-F547-8BD0-2FA8F43E4BAA}" dt="2025-02-06T10:17:40.432" v="1700" actId="207"/>
        <pc:sldMkLst>
          <pc:docMk/>
          <pc:sldMk cId="1324484387" sldId="310"/>
        </pc:sldMkLst>
      </pc:sldChg>
      <pc:sldChg chg="addSp delSp modSp add mod delAnim modAnim">
        <pc:chgData name="Dunne, Patrick J" userId="dc1a87ca-e204-404d-ace5-f837b74918e4" providerId="ADAL" clId="{71D09007-18E0-F547-8BD0-2FA8F43E4BAA}" dt="2025-02-06T10:20:29.963" v="1714"/>
        <pc:sldMkLst>
          <pc:docMk/>
          <pc:sldMk cId="2498125931" sldId="311"/>
        </pc:sldMkLst>
      </pc:sldChg>
      <pc:sldChg chg="addSp delSp modSp new mod">
        <pc:chgData name="Dunne, Patrick J" userId="dc1a87ca-e204-404d-ace5-f837b74918e4" providerId="ADAL" clId="{71D09007-18E0-F547-8BD0-2FA8F43E4BAA}" dt="2025-02-06T10:31:59.967" v="2433" actId="20577"/>
        <pc:sldMkLst>
          <pc:docMk/>
          <pc:sldMk cId="3134863416" sldId="312"/>
        </pc:sldMkLst>
      </pc:sldChg>
      <pc:sldChg chg="addSp delSp modSp new mod modClrScheme chgLayout">
        <pc:chgData name="Dunne, Patrick J" userId="dc1a87ca-e204-404d-ace5-f837b74918e4" providerId="ADAL" clId="{71D09007-18E0-F547-8BD0-2FA8F43E4BAA}" dt="2025-02-06T10:31:11.967" v="2350" actId="20577"/>
        <pc:sldMkLst>
          <pc:docMk/>
          <pc:sldMk cId="3653214121" sldId="31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9C2E3-3574-E582-79A9-EFB548B3D9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01D350-5B71-9856-F979-5F05DB9790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8B9850-55F1-F938-1837-B2231E57EB0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4A13EF4-FC0E-A21D-943C-6C6FD22FD5D3}"/>
              </a:ext>
            </a:extLst>
          </p:cNvPr>
          <p:cNvSpPr>
            <a:spLocks noGrp="1"/>
          </p:cNvSpPr>
          <p:nvPr>
            <p:ph type="sldNum" sz="quarter" idx="5"/>
          </p:nvPr>
        </p:nvSpPr>
        <p:spPr/>
        <p:txBody>
          <a:bodyPr/>
          <a:lstStyle/>
          <a:p>
            <a:fld id="{877663E2-27CE-4C79-91D3-7F5C4262D57F}" type="slidenum">
              <a:rPr lang="en-US" smtClean="0"/>
              <a:t>4</a:t>
            </a:fld>
            <a:endParaRPr lang="en-US"/>
          </a:p>
        </p:txBody>
      </p:sp>
    </p:spTree>
    <p:extLst>
      <p:ext uri="{BB962C8B-B14F-4D97-AF65-F5344CB8AC3E}">
        <p14:creationId xmlns:p14="http://schemas.microsoft.com/office/powerpoint/2010/main" val="60014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1506578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15C30-FDD6-13AB-4337-B457FCEA73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58A488-8BB0-70A5-FA57-CB8AE4DC41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E2682E-B33A-8031-7779-C0CE0BD6E55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9462C27-F741-15FB-51A8-D94533C0F652}"/>
              </a:ext>
            </a:extLst>
          </p:cNvPr>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2115202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38F0D-7A4E-7FE2-EF8E-9D3DAB2E1B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E8900E-6D9E-7813-FF95-A0C79AC579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10BBD9-7735-903E-31DE-04B2CE2B9AD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7DE0380-F8DD-93BE-620B-243CF34E7891}"/>
              </a:ext>
            </a:extLst>
          </p:cNvPr>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2728947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7CA34-5B80-06D4-0BF8-7AE34D814F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D1A629-90A7-107A-D17C-CD226593E6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7CB4AD-D8B1-404D-74DE-10176337E4F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E59D27C-4519-9D9F-88D1-34783EB321B4}"/>
              </a:ext>
            </a:extLst>
          </p:cNvPr>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810560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3982529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34" name="Text Placeholder 17">
            <a:extLst>
              <a:ext uri="{FF2B5EF4-FFF2-40B4-BE49-F238E27FC236}">
                <a16:creationId xmlns:a16="http://schemas.microsoft.com/office/drawing/2014/main" id="{C53F61BD-18EB-B863-761D-89639D8806F9}"/>
              </a:ext>
            </a:extLst>
          </p:cNvPr>
          <p:cNvSpPr>
            <a:spLocks noGrp="1"/>
          </p:cNvSpPr>
          <p:nvPr>
            <p:ph type="body" sz="quarter" idx="10"/>
          </p:nvPr>
        </p:nvSpPr>
        <p:spPr>
          <a:xfrm>
            <a:off x="330271" y="5789336"/>
            <a:ext cx="5579198" cy="740845"/>
          </a:xfrm>
        </p:spPr>
        <p:txBody>
          <a:bodyPr anchor="b"/>
          <a:lstStyle>
            <a:lvl1pPr>
              <a:defRPr sz="22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2433033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331746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2184638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685261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Patrick Dunne, p.dunne12@imperial.ac.um</a:t>
            </a:r>
            <a:endParaRPr lang="en-GB" dirty="0"/>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09035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Patrick Dunne, p.dunne12@imperial.ac.um</a:t>
            </a:r>
            <a:endParaRPr lang="en-GB" dirty="0"/>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020195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Patrick Dunne, p.dunne12@imperial.ac.um</a:t>
            </a:r>
            <a:endParaRPr lang="en-GB" dirty="0"/>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1807477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38847560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686636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536248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037066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Smoke">
    <p:bg>
      <p:bgPr>
        <a:solidFill>
          <a:schemeClr val="bg2"/>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2" name="Text Placeholder 17">
            <a:extLst>
              <a:ext uri="{FF2B5EF4-FFF2-40B4-BE49-F238E27FC236}">
                <a16:creationId xmlns:a16="http://schemas.microsoft.com/office/drawing/2014/main" id="{C3CC0732-2E95-AE1D-13E5-F7FFC7BB0ED9}"/>
              </a:ext>
            </a:extLst>
          </p:cNvPr>
          <p:cNvSpPr>
            <a:spLocks noGrp="1"/>
          </p:cNvSpPr>
          <p:nvPr>
            <p:ph type="body" sz="quarter" idx="10"/>
          </p:nvPr>
        </p:nvSpPr>
        <p:spPr>
          <a:xfrm>
            <a:off x="330271" y="5789336"/>
            <a:ext cx="5579198" cy="740845"/>
          </a:xfrm>
        </p:spPr>
        <p:txBody>
          <a:bodyPr anchor="b"/>
          <a:lstStyle>
            <a:lvl1pPr>
              <a:defRPr sz="22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24972648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1609803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8142315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bg1"/>
                </a:solidFill>
              </a:defRPr>
            </a:lvl1pPr>
          </a:lstStyle>
          <a:p>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bg1"/>
                </a:solidFill>
              </a:defRPr>
            </a:lvl1p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6736960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Smoke">
    <p:bg>
      <p:bgPr>
        <a:solidFill>
          <a:schemeClr val="bg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949257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Khaki">
    <p:bg>
      <p:bgPr>
        <a:solidFill>
          <a:srgbClr val="FBF7DC"/>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886803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bg1"/>
                </a:solidFill>
              </a:defRPr>
            </a:lvl1pPr>
          </a:lstStyle>
          <a:p>
            <a:endParaRPr lang="en-GB"/>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bg1"/>
                </a:solidFill>
              </a:defRPr>
            </a:lvl1p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p:nvPr>
        </p:nvSpPr>
        <p:spPr>
          <a:xfrm>
            <a:off x="317251" y="2417400"/>
            <a:ext cx="9144000" cy="1847942"/>
          </a:xfrm>
        </p:spPr>
        <p:txBody>
          <a:bodyPr anchor="b"/>
          <a:lstStyle>
            <a:lvl1pPr algn="l">
              <a:defRPr sz="6400">
                <a:solidFill>
                  <a:schemeClr val="bg1"/>
                </a:solidFill>
              </a:defRPr>
            </a:lvl1pPr>
          </a:lstStyle>
          <a:p>
            <a:r>
              <a:rPr lang="en-GB"/>
              <a:t>Click to edit Master title style</a:t>
            </a:r>
            <a:endParaRPr lang="en-GB" dirty="0"/>
          </a:p>
        </p:txBody>
      </p:sp>
      <p:sp>
        <p:nvSpPr>
          <p:cNvPr id="10" name="Subtitle 2">
            <a:extLst>
              <a:ext uri="{FF2B5EF4-FFF2-40B4-BE49-F238E27FC236}">
                <a16:creationId xmlns:a16="http://schemas.microsoft.com/office/drawing/2014/main" id="{01609BCD-EF9A-DF89-AAD2-167090C57F54}"/>
              </a:ext>
            </a:extLst>
          </p:cNvPr>
          <p:cNvSpPr>
            <a:spLocks noGrp="1"/>
          </p:cNvSpPr>
          <p:nvPr>
            <p:ph type="subTitle" idx="1"/>
          </p:nvPr>
        </p:nvSpPr>
        <p:spPr>
          <a:xfrm>
            <a:off x="31725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36739952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Khaki">
    <p:bg>
      <p:bgPr>
        <a:solidFill>
          <a:srgbClr val="FBF7DC"/>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2" name="Text Placeholder 17">
            <a:extLst>
              <a:ext uri="{FF2B5EF4-FFF2-40B4-BE49-F238E27FC236}">
                <a16:creationId xmlns:a16="http://schemas.microsoft.com/office/drawing/2014/main" id="{522D6F08-46E5-5EA7-E3A2-67645E5C7D60}"/>
              </a:ext>
            </a:extLst>
          </p:cNvPr>
          <p:cNvSpPr>
            <a:spLocks noGrp="1"/>
          </p:cNvSpPr>
          <p:nvPr>
            <p:ph type="body" sz="quarter" idx="10"/>
          </p:nvPr>
        </p:nvSpPr>
        <p:spPr>
          <a:xfrm>
            <a:off x="330271" y="5789336"/>
            <a:ext cx="5579198" cy="740845"/>
          </a:xfrm>
        </p:spPr>
        <p:txBody>
          <a:bodyPr anchor="b"/>
          <a:lstStyle>
            <a:lvl1pPr>
              <a:defRPr sz="22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606689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2417400"/>
            <a:ext cx="9144000" cy="1847942"/>
          </a:xfrm>
        </p:spPr>
        <p:txBody>
          <a:bodyPr anchor="b"/>
          <a:lstStyle>
            <a:lvl1pPr algn="l">
              <a:defRPr sz="64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D4E0DA90-2FF2-F36C-F9FF-CD7A192F009A}"/>
              </a:ext>
            </a:extLst>
          </p:cNvPr>
          <p:cNvSpPr>
            <a:spLocks noGrp="1"/>
          </p:cNvSpPr>
          <p:nvPr>
            <p:ph type="subTitle" idx="1"/>
          </p:nvPr>
        </p:nvSpPr>
        <p:spPr>
          <a:xfrm>
            <a:off x="33027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grpSp>
        <p:nvGrpSpPr>
          <p:cNvPr id="6" name="Group 4">
            <a:extLst>
              <a:ext uri="{FF2B5EF4-FFF2-40B4-BE49-F238E27FC236}">
                <a16:creationId xmlns:a16="http://schemas.microsoft.com/office/drawing/2014/main" id="{714C7637-5E21-BDDB-D675-718E58535D6D}"/>
              </a:ext>
            </a:extLst>
          </p:cNvPr>
          <p:cNvGrpSpPr>
            <a:grpSpLocks noChangeAspect="1"/>
          </p:cNvGrpSpPr>
          <p:nvPr userDrawn="1"/>
        </p:nvGrpSpPr>
        <p:grpSpPr bwMode="auto">
          <a:xfrm>
            <a:off x="330271" y="327819"/>
            <a:ext cx="3972600" cy="438124"/>
            <a:chOff x="0" y="3473"/>
            <a:chExt cx="15360" cy="1694"/>
          </a:xfrm>
        </p:grpSpPr>
        <p:sp>
          <p:nvSpPr>
            <p:cNvPr id="17" name="Freeform 5">
              <a:extLst>
                <a:ext uri="{FF2B5EF4-FFF2-40B4-BE49-F238E27FC236}">
                  <a16:creationId xmlns:a16="http://schemas.microsoft.com/office/drawing/2014/main" id="{A57B56D4-851E-7242-EAB1-CD5B53E8B9A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6">
              <a:extLst>
                <a:ext uri="{FF2B5EF4-FFF2-40B4-BE49-F238E27FC236}">
                  <a16:creationId xmlns:a16="http://schemas.microsoft.com/office/drawing/2014/main" id="{525FF1F4-36F0-A184-7B99-8F5F4A49C89F}"/>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7">
              <a:extLst>
                <a:ext uri="{FF2B5EF4-FFF2-40B4-BE49-F238E27FC236}">
                  <a16:creationId xmlns:a16="http://schemas.microsoft.com/office/drawing/2014/main" id="{F198715B-A90B-9B06-A055-401A84B0921B}"/>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8">
              <a:extLst>
                <a:ext uri="{FF2B5EF4-FFF2-40B4-BE49-F238E27FC236}">
                  <a16:creationId xmlns:a16="http://schemas.microsoft.com/office/drawing/2014/main" id="{9D2E04D5-A2EE-135D-A8C9-6E695F9BCF31}"/>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 name="Freeform 9">
              <a:extLst>
                <a:ext uri="{FF2B5EF4-FFF2-40B4-BE49-F238E27FC236}">
                  <a16:creationId xmlns:a16="http://schemas.microsoft.com/office/drawing/2014/main" id="{8CE0DC1F-799B-3F7A-3A71-D20337A4746C}"/>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3" name="Freeform 10">
              <a:extLst>
                <a:ext uri="{FF2B5EF4-FFF2-40B4-BE49-F238E27FC236}">
                  <a16:creationId xmlns:a16="http://schemas.microsoft.com/office/drawing/2014/main" id="{E8EAEE22-055F-6869-D50D-D9C8C9082FD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4" name="Freeform 11">
              <a:extLst>
                <a:ext uri="{FF2B5EF4-FFF2-40B4-BE49-F238E27FC236}">
                  <a16:creationId xmlns:a16="http://schemas.microsoft.com/office/drawing/2014/main" id="{EADAC67C-850F-96D3-0962-09E1B4CC3ECB}"/>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12">
              <a:extLst>
                <a:ext uri="{FF2B5EF4-FFF2-40B4-BE49-F238E27FC236}">
                  <a16:creationId xmlns:a16="http://schemas.microsoft.com/office/drawing/2014/main" id="{683187A0-2E68-170D-55EF-0FA20E7A75B8}"/>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4" name="Text Placeholder 17">
            <a:extLst>
              <a:ext uri="{FF2B5EF4-FFF2-40B4-BE49-F238E27FC236}">
                <a16:creationId xmlns:a16="http://schemas.microsoft.com/office/drawing/2014/main" id="{AE7C5DD9-4903-8E37-9C71-518439271A75}"/>
              </a:ext>
            </a:extLst>
          </p:cNvPr>
          <p:cNvSpPr>
            <a:spLocks noGrp="1"/>
          </p:cNvSpPr>
          <p:nvPr>
            <p:ph type="body" sz="quarter" idx="10"/>
          </p:nvPr>
        </p:nvSpPr>
        <p:spPr>
          <a:xfrm>
            <a:off x="330271" y="5789336"/>
            <a:ext cx="5579198" cy="740845"/>
          </a:xfrm>
        </p:spPr>
        <p:txBody>
          <a:bodyPr anchor="b"/>
          <a:lstStyle>
            <a:lvl1pPr>
              <a:defRPr sz="2200">
                <a:solidFill>
                  <a:schemeClr val="bg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62882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1489990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Image">
    <p:bg>
      <p:bgPr>
        <a:solidFill>
          <a:schemeClr val="bg1">
            <a:lumMod val="85000"/>
          </a:schemeClr>
        </a:solidFill>
        <a:effectLst/>
      </p:bgPr>
    </p:bg>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98F30683-44FB-4995-47C3-43A7DE5523C7}"/>
              </a:ext>
            </a:extLst>
          </p:cNvPr>
          <p:cNvGrpSpPr>
            <a:grpSpLocks noChangeAspect="1"/>
          </p:cNvGrpSpPr>
          <p:nvPr userDrawn="1"/>
        </p:nvGrpSpPr>
        <p:grpSpPr bwMode="auto">
          <a:xfrm>
            <a:off x="330271" y="327819"/>
            <a:ext cx="3972600" cy="438124"/>
            <a:chOff x="0" y="3473"/>
            <a:chExt cx="15360" cy="1694"/>
          </a:xfrm>
        </p:grpSpPr>
        <p:sp>
          <p:nvSpPr>
            <p:cNvPr id="5" name="Freeform 5">
              <a:extLst>
                <a:ext uri="{FF2B5EF4-FFF2-40B4-BE49-F238E27FC236}">
                  <a16:creationId xmlns:a16="http://schemas.microsoft.com/office/drawing/2014/main" id="{77A24E86-91AA-6A9B-314A-752B77481A0D}"/>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6">
              <a:extLst>
                <a:ext uri="{FF2B5EF4-FFF2-40B4-BE49-F238E27FC236}">
                  <a16:creationId xmlns:a16="http://schemas.microsoft.com/office/drawing/2014/main" id="{A879B37A-F4A9-2DDA-3FC3-9FC52384AE62}"/>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7">
              <a:extLst>
                <a:ext uri="{FF2B5EF4-FFF2-40B4-BE49-F238E27FC236}">
                  <a16:creationId xmlns:a16="http://schemas.microsoft.com/office/drawing/2014/main" id="{93DABC58-132F-2F2F-EB5B-78B30A3D448C}"/>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8">
              <a:extLst>
                <a:ext uri="{FF2B5EF4-FFF2-40B4-BE49-F238E27FC236}">
                  <a16:creationId xmlns:a16="http://schemas.microsoft.com/office/drawing/2014/main" id="{DFE51362-844C-B4F1-1A83-A287F312E94A}"/>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9">
              <a:extLst>
                <a:ext uri="{FF2B5EF4-FFF2-40B4-BE49-F238E27FC236}">
                  <a16:creationId xmlns:a16="http://schemas.microsoft.com/office/drawing/2014/main" id="{E0F57AAB-C462-6A3A-9686-048341EA78B1}"/>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0">
              <a:extLst>
                <a:ext uri="{FF2B5EF4-FFF2-40B4-BE49-F238E27FC236}">
                  <a16:creationId xmlns:a16="http://schemas.microsoft.com/office/drawing/2014/main" id="{8A0D371A-82CE-1829-AA32-FB790C7A60A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1">
              <a:extLst>
                <a:ext uri="{FF2B5EF4-FFF2-40B4-BE49-F238E27FC236}">
                  <a16:creationId xmlns:a16="http://schemas.microsoft.com/office/drawing/2014/main" id="{EA0DE082-4D8F-8158-56B4-AF85C4A0FA22}"/>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 name="Freeform 12">
              <a:extLst>
                <a:ext uri="{FF2B5EF4-FFF2-40B4-BE49-F238E27FC236}">
                  <a16:creationId xmlns:a16="http://schemas.microsoft.com/office/drawing/2014/main" id="{530CFB56-59E9-38CF-519A-B532B32547AB}"/>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23" name="Title 1">
            <a:extLst>
              <a:ext uri="{FF2B5EF4-FFF2-40B4-BE49-F238E27FC236}">
                <a16:creationId xmlns:a16="http://schemas.microsoft.com/office/drawing/2014/main" id="{FB5434B5-DD4C-F988-6EBA-085A7DD4940D}"/>
              </a:ext>
            </a:extLst>
          </p:cNvPr>
          <p:cNvSpPr>
            <a:spLocks noGrp="1"/>
          </p:cNvSpPr>
          <p:nvPr>
            <p:ph type="ctrTitle"/>
          </p:nvPr>
        </p:nvSpPr>
        <p:spPr>
          <a:xfrm>
            <a:off x="330271" y="2417400"/>
            <a:ext cx="9144000" cy="1847942"/>
          </a:xfrm>
        </p:spPr>
        <p:txBody>
          <a:bodyPr anchor="b"/>
          <a:lstStyle>
            <a:lvl1pPr algn="l">
              <a:defRPr sz="6400">
                <a:solidFill>
                  <a:schemeClr val="bg1"/>
                </a:solidFill>
              </a:defRPr>
            </a:lvl1pPr>
          </a:lstStyle>
          <a:p>
            <a:r>
              <a:rPr lang="en-GB"/>
              <a:t>Click to edit Master title style</a:t>
            </a:r>
            <a:endParaRPr lang="en-GB" dirty="0"/>
          </a:p>
        </p:txBody>
      </p:sp>
      <p:sp>
        <p:nvSpPr>
          <p:cNvPr id="24" name="Subtitle 2">
            <a:extLst>
              <a:ext uri="{FF2B5EF4-FFF2-40B4-BE49-F238E27FC236}">
                <a16:creationId xmlns:a16="http://schemas.microsoft.com/office/drawing/2014/main" id="{1E34748E-CBEF-26E7-AB9F-696FA5D599DC}"/>
              </a:ext>
            </a:extLst>
          </p:cNvPr>
          <p:cNvSpPr>
            <a:spLocks noGrp="1"/>
          </p:cNvSpPr>
          <p:nvPr>
            <p:ph type="subTitle" idx="1"/>
          </p:nvPr>
        </p:nvSpPr>
        <p:spPr>
          <a:xfrm>
            <a:off x="33027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2" name="Text Placeholder 17">
            <a:extLst>
              <a:ext uri="{FF2B5EF4-FFF2-40B4-BE49-F238E27FC236}">
                <a16:creationId xmlns:a16="http://schemas.microsoft.com/office/drawing/2014/main" id="{8079AE91-4ABF-A9AC-DD3E-25CF3D141B1F}"/>
              </a:ext>
            </a:extLst>
          </p:cNvPr>
          <p:cNvSpPr>
            <a:spLocks noGrp="1"/>
          </p:cNvSpPr>
          <p:nvPr>
            <p:ph type="body" sz="quarter" idx="10"/>
          </p:nvPr>
        </p:nvSpPr>
        <p:spPr>
          <a:xfrm>
            <a:off x="330271" y="5789336"/>
            <a:ext cx="5579198" cy="740845"/>
          </a:xfrm>
        </p:spPr>
        <p:txBody>
          <a:bodyPr anchor="b"/>
          <a:lstStyle>
            <a:lvl1pPr>
              <a:defRPr sz="2200">
                <a:solidFill>
                  <a:schemeClr val="bg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4079999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nd Slide Smoke">
    <p:bg>
      <p:bgPr>
        <a:solidFill>
          <a:schemeClr val="bg2"/>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6585482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End Slide Khaki">
    <p:bg>
      <p:bgPr>
        <a:solidFill>
          <a:srgbClr val="FBF7DC"/>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211696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accent1"/>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8F1E4B3C-5470-00F2-B8CB-BB4906CF439D}"/>
              </a:ext>
            </a:extLst>
          </p:cNvPr>
          <p:cNvGrpSpPr>
            <a:grpSpLocks noChangeAspect="1"/>
          </p:cNvGrpSpPr>
          <p:nvPr userDrawn="1"/>
        </p:nvGrpSpPr>
        <p:grpSpPr bwMode="auto">
          <a:xfrm>
            <a:off x="330271" y="327819"/>
            <a:ext cx="11536292" cy="1272297"/>
            <a:chOff x="0" y="3473"/>
            <a:chExt cx="15360" cy="1694"/>
          </a:xfrm>
        </p:grpSpPr>
        <p:sp>
          <p:nvSpPr>
            <p:cNvPr id="3" name="Freeform 5">
              <a:extLst>
                <a:ext uri="{FF2B5EF4-FFF2-40B4-BE49-F238E27FC236}">
                  <a16:creationId xmlns:a16="http://schemas.microsoft.com/office/drawing/2014/main" id="{7D7A316D-6FA6-8EBE-A7B4-43071E70A86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11C06CEA-028D-9197-2DEF-67878595AE6C}"/>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DEA93E8D-A827-0EF8-FC25-4EDF7B194E8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DF359F29-A6DD-FD4C-F807-701DEA41EDF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2468BF6B-AEBB-4CAA-244D-9EBE80B9A1DB}"/>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CC60AC05-547F-FA65-604E-4ED4912EA9E4}"/>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7632E58E-1400-1E6E-BB60-7A9B794F41F4}"/>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4D65D159-581D-F29B-BBD4-C1C5BACCEEFB}"/>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42501059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End Slide Image">
    <p:bg>
      <p:bgPr>
        <a:solidFill>
          <a:schemeClr val="bg1">
            <a:lumMod val="85000"/>
          </a:schemeClr>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3A87AD45-2D2F-D96C-947C-BAE35BFEBEE3}"/>
              </a:ext>
            </a:extLst>
          </p:cNvPr>
          <p:cNvGrpSpPr>
            <a:grpSpLocks noChangeAspect="1"/>
          </p:cNvGrpSpPr>
          <p:nvPr userDrawn="1"/>
        </p:nvGrpSpPr>
        <p:grpSpPr bwMode="auto">
          <a:xfrm>
            <a:off x="330271" y="327819"/>
            <a:ext cx="11536292" cy="1272297"/>
            <a:chOff x="0" y="3473"/>
            <a:chExt cx="15360" cy="1694"/>
          </a:xfrm>
        </p:grpSpPr>
        <p:sp>
          <p:nvSpPr>
            <p:cNvPr id="3" name="Freeform 5">
              <a:extLst>
                <a:ext uri="{FF2B5EF4-FFF2-40B4-BE49-F238E27FC236}">
                  <a16:creationId xmlns:a16="http://schemas.microsoft.com/office/drawing/2014/main" id="{31EDC35F-4F2D-B2A7-1ECD-0CF19D1AD285}"/>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97F4776F-4E5E-13DF-F11A-A6808FFFC980}"/>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BA993AE1-6A24-5C17-7FE2-A16589D9C4A6}"/>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DA87F8EF-CDAD-15A2-A361-88921E1CAF7E}"/>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E90186DB-2300-A8AA-8FAD-2C609649A61A}"/>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31922286-E237-1114-3A54-E1731611D66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1B4DA78C-0EF6-B05D-F2D2-EFEDA343E394}"/>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A00F92FE-6EB2-0D0E-BFC9-559AD1E7A4E7}"/>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216125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6E1CB8A6-5DB1-3B99-A9F8-9597AF152C7E}"/>
              </a:ext>
            </a:extLst>
          </p:cNvPr>
          <p:cNvSpPr>
            <a:spLocks noGrp="1"/>
          </p:cNvSpPr>
          <p:nvPr>
            <p:ph type="body" sz="quarter" idx="10"/>
          </p:nvPr>
        </p:nvSpPr>
        <p:spPr>
          <a:xfrm>
            <a:off x="330271" y="5789336"/>
            <a:ext cx="5579198" cy="740845"/>
          </a:xfrm>
        </p:spPr>
        <p:txBody>
          <a:bodyPr anchor="b"/>
          <a:lstStyle>
            <a:lvl1pPr>
              <a:defRPr sz="20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1761819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 Slide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9" name="Text Placeholder 17">
            <a:extLst>
              <a:ext uri="{FF2B5EF4-FFF2-40B4-BE49-F238E27FC236}">
                <a16:creationId xmlns:a16="http://schemas.microsoft.com/office/drawing/2014/main" id="{FC459D86-11D8-7A68-1B53-2B86FE4F7E1B}"/>
              </a:ext>
            </a:extLst>
          </p:cNvPr>
          <p:cNvSpPr>
            <a:spLocks noGrp="1"/>
          </p:cNvSpPr>
          <p:nvPr>
            <p:ph type="body" sz="quarter" idx="10"/>
          </p:nvPr>
        </p:nvSpPr>
        <p:spPr>
          <a:xfrm>
            <a:off x="330271" y="5789336"/>
            <a:ext cx="5579198" cy="740845"/>
          </a:xfrm>
        </p:spPr>
        <p:txBody>
          <a:bodyPr anchor="b"/>
          <a:lstStyle>
            <a:lvl1pPr>
              <a:defRPr sz="20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2408184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 Slide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374EB628-65B8-A8C0-3304-77AF961E91F9}"/>
              </a:ext>
            </a:extLst>
          </p:cNvPr>
          <p:cNvSpPr>
            <a:spLocks noGrp="1"/>
          </p:cNvSpPr>
          <p:nvPr>
            <p:ph type="body" sz="quarter" idx="10"/>
          </p:nvPr>
        </p:nvSpPr>
        <p:spPr>
          <a:xfrm>
            <a:off x="330271" y="5789336"/>
            <a:ext cx="5579198" cy="740845"/>
          </a:xfrm>
        </p:spPr>
        <p:txBody>
          <a:bodyPr anchor="b"/>
          <a:lstStyle>
            <a:lvl1pPr>
              <a:defRPr sz="20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1595170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bg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49CC1682-CCAA-5EE1-585E-F7C4434F1C5E}"/>
              </a:ext>
            </a:extLst>
          </p:cNvPr>
          <p:cNvGrpSpPr>
            <a:grpSpLocks noChangeAspect="1"/>
          </p:cNvGrpSpPr>
          <p:nvPr userDrawn="1"/>
        </p:nvGrpSpPr>
        <p:grpSpPr bwMode="auto">
          <a:xfrm>
            <a:off x="330271" y="327819"/>
            <a:ext cx="3972600" cy="438124"/>
            <a:chOff x="0" y="3473"/>
            <a:chExt cx="15360" cy="1694"/>
          </a:xfrm>
        </p:grpSpPr>
        <p:sp>
          <p:nvSpPr>
            <p:cNvPr id="4" name="Freeform 5">
              <a:extLst>
                <a:ext uri="{FF2B5EF4-FFF2-40B4-BE49-F238E27FC236}">
                  <a16:creationId xmlns:a16="http://schemas.microsoft.com/office/drawing/2014/main" id="{770403FB-3386-A0FE-3E9D-A2925EF0E8F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C2CDC1DE-179E-04D4-B493-BF069DE85D67}"/>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B9A68412-C85B-6332-8B98-2635795BBA0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D9ECB875-34C4-65FF-6CDA-1356F6BC767F}"/>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D3B5B848-7A8D-931B-DFC2-C5B37B8DB6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361AABDF-9542-DBC6-6388-ABE2035BE7B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57C10C3-A39D-D1F6-3C50-91EC9A5E76EF}"/>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E4DD9B4A-92B0-0B9A-755B-A13B032A85A5}"/>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67F605DF-643C-8B14-6DAD-2EA5E33ACE68}"/>
              </a:ext>
            </a:extLst>
          </p:cNvPr>
          <p:cNvSpPr>
            <a:spLocks noGrp="1"/>
          </p:cNvSpPr>
          <p:nvPr>
            <p:ph type="body" sz="quarter" idx="10"/>
          </p:nvPr>
        </p:nvSpPr>
        <p:spPr>
          <a:xfrm>
            <a:off x="330271" y="5789336"/>
            <a:ext cx="5579198" cy="740845"/>
          </a:xfrm>
        </p:spPr>
        <p:txBody>
          <a:bodyPr anchor="b"/>
          <a:lstStyle>
            <a:lvl1pPr>
              <a:defRPr sz="2000">
                <a:solidFill>
                  <a:schemeClr val="bg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3000926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endParaRPr lang="en-GB" dirty="0"/>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dirty="0"/>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7118182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Patrick Dunne, p.dunne12@imperial.ac.um</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437015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020848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Patrick Dunne, p.dunne12@imperial.ac.um</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589098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Patrick Dunne, p.dunne12@imperial.ac.um</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1964464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Smoke">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Patrick Dunne, p.dunne12@imperial.ac.um</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3757168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Khaki">
    <p:bg>
      <p:bgPr>
        <a:solidFill>
          <a:srgbClr val="FBF7DC"/>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Patrick Dunne, p.dunne12@imperial.ac.um</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41881129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961220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034832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chemeClr val="accent1"/>
                </a:solidFill>
              </a:defRPr>
            </a:lvl1pPr>
          </a:lstStyle>
          <a:p>
            <a:endParaRPr lang="en-GB"/>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chemeClr val="accent1"/>
                </a:solidFill>
              </a:defRPr>
            </a:lvl1p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chemeClr val="accent1"/>
                </a:solidFill>
              </a:defRPr>
            </a:lvl1pPr>
          </a:lstStyle>
          <a:p>
            <a:fld id="{CBA53E11-492D-48B3-9F9B-09541CA2A39A}" type="slidenum">
              <a:rPr lang="en-GB" smtClean="0"/>
              <a:pPr/>
              <a:t>‹#›</a:t>
            </a:fld>
            <a:endParaRPr lang="en-GB"/>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accent1"/>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679" r:id="rId2"/>
    <p:sldLayoutId id="2147483680" r:id="rId3"/>
    <p:sldLayoutId id="2147483649" r:id="rId4"/>
    <p:sldLayoutId id="2147483657"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667" r:id="rId26"/>
    <p:sldLayoutId id="2147483693" r:id="rId27"/>
    <p:sldLayoutId id="2147483694" r:id="rId28"/>
    <p:sldLayoutId id="2147483666" r:id="rId29"/>
    <p:sldLayoutId id="2147483661" r:id="rId30"/>
    <p:sldLayoutId id="2147483695" r:id="rId31"/>
    <p:sldLayoutId id="2147483696" r:id="rId32"/>
    <p:sldLayoutId id="2147483669" r:id="rId33"/>
    <p:sldLayoutId id="2147483697" r:id="rId34"/>
    <p:sldLayoutId id="2147483698" r:id="rId35"/>
    <p:sldLayoutId id="2147483678" r:id="rId36"/>
    <p:sldLayoutId id="2147483699" r:id="rId37"/>
    <p:sldLayoutId id="2147483700" r:id="rId38"/>
    <p:sldLayoutId id="2147483662" r:id="rId39"/>
    <p:sldLayoutId id="2147483701" r:id="rId40"/>
    <p:sldLayoutId id="2147483702" r:id="rId41"/>
    <p:sldLayoutId id="2147483663" r:id="rId42"/>
    <p:sldLayoutId id="2147483703" r:id="rId43"/>
    <p:sldLayoutId id="2147483704" r:id="rId44"/>
    <p:sldLayoutId id="2147483664" r:id="rId45"/>
    <p:sldLayoutId id="2147483705" r:id="rId46"/>
    <p:sldLayoutId id="2147483706" r:id="rId47"/>
    <p:sldLayoutId id="2147483665" r:id="rId48"/>
    <p:sldLayoutId id="2147483671" r:id="rId49"/>
    <p:sldLayoutId id="2147483707" r:id="rId50"/>
    <p:sldLayoutId id="2147483708" r:id="rId51"/>
    <p:sldLayoutId id="2147483670" r:id="rId52"/>
    <p:sldLayoutId id="2147483672" r:id="rId53"/>
    <p:sldLayoutId id="2147483674" r:id="rId54"/>
    <p:sldLayoutId id="2147483709" r:id="rId55"/>
    <p:sldLayoutId id="2147483710" r:id="rId56"/>
    <p:sldLayoutId id="2147483673" r:id="rId57"/>
    <p:sldLayoutId id="2147483654" r:id="rId58"/>
    <p:sldLayoutId id="2147483711" r:id="rId59"/>
    <p:sldLayoutId id="2147483712" r:id="rId60"/>
    <p:sldLayoutId id="2147483655" r:id="rId61"/>
    <p:sldLayoutId id="2147483713" r:id="rId62"/>
    <p:sldLayoutId id="2147483714" r:id="rId63"/>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685765" rtl="0" eaLnBrk="1" latinLnBrk="0" hangingPunct="1">
        <a:lnSpc>
          <a:spcPct val="90000"/>
        </a:lnSpc>
        <a:spcBef>
          <a:spcPct val="0"/>
        </a:spcBef>
        <a:buNone/>
        <a:defRPr sz="2600" b="0" kern="1200">
          <a:solidFill>
            <a:schemeClr val="accent1"/>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D525D-DC8B-1131-02E2-361C35457A52}"/>
              </a:ext>
            </a:extLst>
          </p:cNvPr>
          <p:cNvSpPr>
            <a:spLocks noGrp="1"/>
          </p:cNvSpPr>
          <p:nvPr>
            <p:ph type="ctrTitle"/>
          </p:nvPr>
        </p:nvSpPr>
        <p:spPr>
          <a:xfrm>
            <a:off x="330271" y="2417400"/>
            <a:ext cx="8681208" cy="1847942"/>
          </a:xfrm>
        </p:spPr>
        <p:txBody>
          <a:bodyPr/>
          <a:lstStyle/>
          <a:p>
            <a:r>
              <a:rPr lang="en-GB" dirty="0"/>
              <a:t>PHYS60022 Data Science and Machine Learning for Physics</a:t>
            </a:r>
          </a:p>
        </p:txBody>
      </p:sp>
      <p:sp>
        <p:nvSpPr>
          <p:cNvPr id="3" name="Subtitle 2">
            <a:extLst>
              <a:ext uri="{FF2B5EF4-FFF2-40B4-BE49-F238E27FC236}">
                <a16:creationId xmlns:a16="http://schemas.microsoft.com/office/drawing/2014/main" id="{6C5F6F5F-6ADB-06BB-06A0-574E78E6CE67}"/>
              </a:ext>
            </a:extLst>
          </p:cNvPr>
          <p:cNvSpPr>
            <a:spLocks noGrp="1"/>
          </p:cNvSpPr>
          <p:nvPr>
            <p:ph type="subTitle" idx="1"/>
          </p:nvPr>
        </p:nvSpPr>
        <p:spPr>
          <a:xfrm>
            <a:off x="330271" y="4383000"/>
            <a:ext cx="9144000" cy="1322348"/>
          </a:xfrm>
        </p:spPr>
        <p:txBody>
          <a:bodyPr/>
          <a:lstStyle/>
          <a:p>
            <a:r>
              <a:rPr lang="en-GB" dirty="0"/>
              <a:t>Week 6: Performance Metrics</a:t>
            </a:r>
          </a:p>
        </p:txBody>
      </p:sp>
      <p:sp>
        <p:nvSpPr>
          <p:cNvPr id="6" name="Text Placeholder 5">
            <a:extLst>
              <a:ext uri="{FF2B5EF4-FFF2-40B4-BE49-F238E27FC236}">
                <a16:creationId xmlns:a16="http://schemas.microsoft.com/office/drawing/2014/main" id="{61CBB25D-C920-91FD-D8E0-77931A099E39}"/>
              </a:ext>
            </a:extLst>
          </p:cNvPr>
          <p:cNvSpPr>
            <a:spLocks noGrp="1"/>
          </p:cNvSpPr>
          <p:nvPr>
            <p:ph type="body" sz="quarter" idx="10"/>
          </p:nvPr>
        </p:nvSpPr>
        <p:spPr>
          <a:xfrm>
            <a:off x="330200" y="5789613"/>
            <a:ext cx="5580063" cy="739775"/>
          </a:xfrm>
        </p:spPr>
        <p:txBody>
          <a:bodyPr/>
          <a:lstStyle/>
          <a:p>
            <a:r>
              <a:rPr lang="en-US" dirty="0"/>
              <a:t>Patrick Dunne, p.dunne12@imperial.ac.uk</a:t>
            </a:r>
          </a:p>
        </p:txBody>
      </p:sp>
    </p:spTree>
    <p:extLst>
      <p:ext uri="{BB962C8B-B14F-4D97-AF65-F5344CB8AC3E}">
        <p14:creationId xmlns:p14="http://schemas.microsoft.com/office/powerpoint/2010/main" val="2728557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6436C-AE91-21D4-DB45-8073026C013F}"/>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8BACB858-A7DF-CD6C-AE8A-24EB4353F497}"/>
              </a:ext>
            </a:extLst>
          </p:cNvPr>
          <p:cNvSpPr>
            <a:spLocks noGrp="1"/>
          </p:cNvSpPr>
          <p:nvPr>
            <p:ph type="ftr" sz="quarter" idx="11"/>
          </p:nvPr>
        </p:nvSpPr>
        <p:spPr/>
        <p:txBody>
          <a:bodyPr/>
          <a:lstStyle/>
          <a:p>
            <a:r>
              <a:rPr lang="en-GB"/>
              <a:t>Patrick Dunne, p.dunne12@imperial.ac.um</a:t>
            </a:r>
            <a:endParaRPr lang="en-GB" dirty="0"/>
          </a:p>
        </p:txBody>
      </p:sp>
      <p:sp>
        <p:nvSpPr>
          <p:cNvPr id="8" name="Text Placeholder 7">
            <a:extLst>
              <a:ext uri="{FF2B5EF4-FFF2-40B4-BE49-F238E27FC236}">
                <a16:creationId xmlns:a16="http://schemas.microsoft.com/office/drawing/2014/main" id="{A0D5B10A-7E0D-F44E-A40A-B943B39B9C6B}"/>
              </a:ext>
            </a:extLst>
          </p:cNvPr>
          <p:cNvSpPr>
            <a:spLocks noGrp="1"/>
          </p:cNvSpPr>
          <p:nvPr>
            <p:ph type="body" sz="quarter" idx="14"/>
          </p:nvPr>
        </p:nvSpPr>
        <p:spPr/>
        <p:txBody>
          <a:bodyPr/>
          <a:lstStyle/>
          <a:p>
            <a:pPr marL="285750" lvl="1" indent="-285750">
              <a:buFont typeface="Arial" panose="020B0604020202020204" pitchFamily="34" charset="0"/>
              <a:buChar char="•"/>
            </a:pPr>
            <a:r>
              <a:rPr lang="en-GB" dirty="0"/>
              <a:t>Classic </a:t>
            </a:r>
            <a:r>
              <a:rPr lang="en-GB" dirty="0" err="1"/>
              <a:t>tradeoff</a:t>
            </a:r>
            <a:r>
              <a:rPr lang="en-GB" dirty="0"/>
              <a:t> is </a:t>
            </a:r>
            <a:br>
              <a:rPr lang="en-GB" dirty="0"/>
            </a:br>
            <a:r>
              <a:rPr lang="en-GB" dirty="0"/>
              <a:t>‘precision’ vs ‘recall’</a:t>
            </a:r>
          </a:p>
          <a:p>
            <a:pPr marL="447741" lvl="2" indent="-285750"/>
            <a:r>
              <a:rPr lang="en-GB" dirty="0"/>
              <a:t>AKA ‘purity’ vs ’efficiency’</a:t>
            </a:r>
          </a:p>
          <a:p>
            <a:pPr marL="285750" indent="-285750">
              <a:buFont typeface="Arial" panose="020B0604020202020204" pitchFamily="34" charset="0"/>
              <a:buChar char="•"/>
            </a:pPr>
            <a:endParaRPr lang="en-GB" dirty="0"/>
          </a:p>
          <a:p>
            <a:pPr marL="285750" lvl="1" indent="-285750">
              <a:buFont typeface="Arial" panose="020B0604020202020204" pitchFamily="34" charset="0"/>
              <a:buChar char="•"/>
            </a:pPr>
            <a:r>
              <a:rPr lang="en-GB" dirty="0"/>
              <a:t>Illustrate through choosing a decision boundary based on a score from a classifier</a:t>
            </a:r>
          </a:p>
          <a:p>
            <a:pPr marL="285750" lvl="1" indent="-285750"/>
            <a:endParaRPr lang="en-GB" dirty="0"/>
          </a:p>
          <a:p>
            <a:pPr marL="285750" lvl="1" indent="-285750">
              <a:buFont typeface="Arial" panose="020B0604020202020204" pitchFamily="34" charset="0"/>
              <a:buChar char="•"/>
            </a:pPr>
            <a:r>
              <a:rPr lang="en-GB" dirty="0"/>
              <a:t>Common to plot precision and recall against boundary value</a:t>
            </a:r>
          </a:p>
          <a:p>
            <a:pPr marL="447741" lvl="2" indent="-285750"/>
            <a:r>
              <a:rPr lang="en-GB" dirty="0"/>
              <a:t>Also allows more sophisticated information like error on precision to be shown</a:t>
            </a:r>
          </a:p>
        </p:txBody>
      </p:sp>
      <p:sp>
        <p:nvSpPr>
          <p:cNvPr id="7" name="Subtitle 6">
            <a:extLst>
              <a:ext uri="{FF2B5EF4-FFF2-40B4-BE49-F238E27FC236}">
                <a16:creationId xmlns:a16="http://schemas.microsoft.com/office/drawing/2014/main" id="{B0B18EAD-6FCF-BEE2-9D20-05E43E483254}"/>
              </a:ext>
            </a:extLst>
          </p:cNvPr>
          <p:cNvSpPr>
            <a:spLocks noGrp="1"/>
          </p:cNvSpPr>
          <p:nvPr>
            <p:ph type="subTitle" idx="13"/>
          </p:nvPr>
        </p:nvSpPr>
        <p:spPr/>
        <p:txBody>
          <a:bodyPr/>
          <a:lstStyle/>
          <a:p>
            <a:r>
              <a:rPr lang="en-GB" dirty="0"/>
              <a:t>Precision vs Recall</a:t>
            </a:r>
          </a:p>
        </p:txBody>
      </p:sp>
      <p:sp>
        <p:nvSpPr>
          <p:cNvPr id="2" name="Title 1">
            <a:extLst>
              <a:ext uri="{FF2B5EF4-FFF2-40B4-BE49-F238E27FC236}">
                <a16:creationId xmlns:a16="http://schemas.microsoft.com/office/drawing/2014/main" id="{1F451202-CD8A-4A1C-095D-73B4278994AD}"/>
              </a:ext>
            </a:extLst>
          </p:cNvPr>
          <p:cNvSpPr>
            <a:spLocks noGrp="1"/>
          </p:cNvSpPr>
          <p:nvPr>
            <p:ph type="title"/>
          </p:nvPr>
        </p:nvSpPr>
        <p:spPr>
          <a:xfrm>
            <a:off x="325800" y="252000"/>
            <a:ext cx="11404238" cy="378044"/>
          </a:xfrm>
        </p:spPr>
        <p:txBody>
          <a:bodyPr/>
          <a:lstStyle/>
          <a:p>
            <a:r>
              <a:rPr lang="en-GB" dirty="0"/>
              <a:t>Maybe one number isn’t enough</a:t>
            </a:r>
          </a:p>
        </p:txBody>
      </p:sp>
      <p:pic>
        <p:nvPicPr>
          <p:cNvPr id="4" name="Picture 3" descr="A line graph with blue and orange lines&#10;&#10;AI-generated content may be incorrect.">
            <a:extLst>
              <a:ext uri="{FF2B5EF4-FFF2-40B4-BE49-F238E27FC236}">
                <a16:creationId xmlns:a16="http://schemas.microsoft.com/office/drawing/2014/main" id="{29551EEB-B5B9-72BA-4A4A-622EDAF12F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6313" y="1444809"/>
            <a:ext cx="7639778" cy="4766100"/>
          </a:xfrm>
          <a:prstGeom prst="rect">
            <a:avLst/>
          </a:prstGeom>
        </p:spPr>
      </p:pic>
    </p:spTree>
    <p:extLst>
      <p:ext uri="{BB962C8B-B14F-4D97-AF65-F5344CB8AC3E}">
        <p14:creationId xmlns:p14="http://schemas.microsoft.com/office/powerpoint/2010/main" val="29661835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65E91-3EE6-0BD2-2947-25C52263696E}"/>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DC8B16C5-79FB-8F8D-8795-065B476B7040}"/>
              </a:ext>
            </a:extLst>
          </p:cNvPr>
          <p:cNvSpPr>
            <a:spLocks noGrp="1"/>
          </p:cNvSpPr>
          <p:nvPr>
            <p:ph type="ftr" sz="quarter" idx="11"/>
          </p:nvPr>
        </p:nvSpPr>
        <p:spPr/>
        <p:txBody>
          <a:bodyPr/>
          <a:lstStyle/>
          <a:p>
            <a:r>
              <a:rPr lang="en-GB"/>
              <a:t>Patrick Dunne, p.dunne12@imperial.ac.um</a:t>
            </a:r>
            <a:endParaRPr lang="en-GB" dirty="0"/>
          </a:p>
        </p:txBody>
      </p:sp>
      <p:sp>
        <p:nvSpPr>
          <p:cNvPr id="8" name="Text Placeholder 7">
            <a:extLst>
              <a:ext uri="{FF2B5EF4-FFF2-40B4-BE49-F238E27FC236}">
                <a16:creationId xmlns:a16="http://schemas.microsoft.com/office/drawing/2014/main" id="{7B46238B-AC4C-5FBB-C732-A12F2155EF8B}"/>
              </a:ext>
            </a:extLst>
          </p:cNvPr>
          <p:cNvSpPr>
            <a:spLocks noGrp="1"/>
          </p:cNvSpPr>
          <p:nvPr>
            <p:ph type="body" sz="quarter" idx="14"/>
          </p:nvPr>
        </p:nvSpPr>
        <p:spPr>
          <a:xfrm>
            <a:off x="325800" y="1394619"/>
            <a:ext cx="4146188" cy="4866481"/>
          </a:xfrm>
        </p:spPr>
        <p:txBody>
          <a:bodyPr/>
          <a:lstStyle/>
          <a:p>
            <a:pPr marL="285750" lvl="1" indent="-285750">
              <a:buFont typeface="Arial" panose="020B0604020202020204" pitchFamily="34" charset="0"/>
              <a:buChar char="•"/>
            </a:pPr>
            <a:r>
              <a:rPr lang="en-GB" dirty="0"/>
              <a:t>Recall vs fall-out also very common</a:t>
            </a:r>
          </a:p>
          <a:p>
            <a:pPr marL="447741" lvl="2" indent="-285750"/>
            <a:r>
              <a:rPr lang="en-GB" dirty="0"/>
              <a:t>This is rate of Type 1 vs Type 2 errors</a:t>
            </a:r>
          </a:p>
          <a:p>
            <a:pPr marL="285750" lvl="1" indent="-285750"/>
            <a:endParaRPr lang="en-GB" dirty="0"/>
          </a:p>
          <a:p>
            <a:pPr marL="285750" lvl="1" indent="-285750">
              <a:buFont typeface="Arial" panose="020B0604020202020204" pitchFamily="34" charset="0"/>
              <a:buChar char="•"/>
            </a:pPr>
            <a:r>
              <a:rPr lang="en-GB" dirty="0"/>
              <a:t>Called Receiver Operating Characteristic (ROC) Curve</a:t>
            </a:r>
          </a:p>
          <a:p>
            <a:pPr marL="447741" lvl="2" indent="-285750"/>
            <a:r>
              <a:rPr lang="en-GB" dirty="0"/>
              <a:t>Name comes from use during WWII for characterising radar receivers</a:t>
            </a:r>
          </a:p>
          <a:p>
            <a:pPr marL="447741" lvl="2" indent="-285750"/>
            <a:endParaRPr lang="en-GB" dirty="0"/>
          </a:p>
          <a:p>
            <a:pPr marL="285750" lvl="1" indent="-285750">
              <a:buFont typeface="Arial" panose="020B0604020202020204" pitchFamily="34" charset="0"/>
              <a:buChar char="•"/>
            </a:pPr>
            <a:r>
              <a:rPr lang="en-GB" dirty="0"/>
              <a:t>Scan along the curve by changing decision boundary</a:t>
            </a:r>
          </a:p>
          <a:p>
            <a:pPr marL="285750" lvl="1" indent="-285750">
              <a:buFont typeface="Arial" panose="020B0604020202020204" pitchFamily="34" charset="0"/>
              <a:buChar char="•"/>
            </a:pPr>
            <a:endParaRPr lang="en-GB" dirty="0"/>
          </a:p>
          <a:p>
            <a:pPr marL="285750" lvl="1" indent="-285750">
              <a:buFont typeface="Arial" panose="020B0604020202020204" pitchFamily="34" charset="0"/>
              <a:buChar char="•"/>
            </a:pPr>
            <a:r>
              <a:rPr lang="en-GB" dirty="0"/>
              <a:t>All classifiers can reject everything or select everything so ends always in same place</a:t>
            </a:r>
          </a:p>
        </p:txBody>
      </p:sp>
      <p:sp>
        <p:nvSpPr>
          <p:cNvPr id="7" name="Subtitle 6">
            <a:extLst>
              <a:ext uri="{FF2B5EF4-FFF2-40B4-BE49-F238E27FC236}">
                <a16:creationId xmlns:a16="http://schemas.microsoft.com/office/drawing/2014/main" id="{8F396277-A876-EDF0-DC87-351D4AD4AE48}"/>
              </a:ext>
            </a:extLst>
          </p:cNvPr>
          <p:cNvSpPr>
            <a:spLocks noGrp="1"/>
          </p:cNvSpPr>
          <p:nvPr>
            <p:ph type="subTitle" idx="13"/>
          </p:nvPr>
        </p:nvSpPr>
        <p:spPr/>
        <p:txBody>
          <a:bodyPr/>
          <a:lstStyle/>
          <a:p>
            <a:r>
              <a:rPr lang="en-GB" dirty="0"/>
              <a:t>ROC curve</a:t>
            </a:r>
          </a:p>
        </p:txBody>
      </p:sp>
      <p:sp>
        <p:nvSpPr>
          <p:cNvPr id="2" name="Title 1">
            <a:extLst>
              <a:ext uri="{FF2B5EF4-FFF2-40B4-BE49-F238E27FC236}">
                <a16:creationId xmlns:a16="http://schemas.microsoft.com/office/drawing/2014/main" id="{6B4FC690-A645-4482-9E55-77C983CEDBA2}"/>
              </a:ext>
            </a:extLst>
          </p:cNvPr>
          <p:cNvSpPr>
            <a:spLocks noGrp="1"/>
          </p:cNvSpPr>
          <p:nvPr>
            <p:ph type="title"/>
          </p:nvPr>
        </p:nvSpPr>
        <p:spPr>
          <a:xfrm>
            <a:off x="325800" y="252000"/>
            <a:ext cx="11404238" cy="378044"/>
          </a:xfrm>
        </p:spPr>
        <p:txBody>
          <a:bodyPr/>
          <a:lstStyle/>
          <a:p>
            <a:r>
              <a:rPr lang="en-GB" dirty="0"/>
              <a:t>Maybe one number isn’t enough</a:t>
            </a:r>
          </a:p>
        </p:txBody>
      </p:sp>
      <p:pic>
        <p:nvPicPr>
          <p:cNvPr id="6" name="Picture 5" descr="A diagram of a curve&#10;&#10;AI-generated content may be incorrect.">
            <a:extLst>
              <a:ext uri="{FF2B5EF4-FFF2-40B4-BE49-F238E27FC236}">
                <a16:creationId xmlns:a16="http://schemas.microsoft.com/office/drawing/2014/main" id="{F21E8370-5D2C-51AC-C7C6-82B473D55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726" y="0"/>
            <a:ext cx="6581274" cy="6858000"/>
          </a:xfrm>
          <a:prstGeom prst="rect">
            <a:avLst/>
          </a:prstGeom>
        </p:spPr>
      </p:pic>
    </p:spTree>
    <p:extLst>
      <p:ext uri="{BB962C8B-B14F-4D97-AF65-F5344CB8AC3E}">
        <p14:creationId xmlns:p14="http://schemas.microsoft.com/office/powerpoint/2010/main" val="22739064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1EE60-5DC6-3A69-1AC5-3AF62A2B284E}"/>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C14DFC3B-65B3-0BCA-23DA-29A8E6BFC4BE}"/>
              </a:ext>
            </a:extLst>
          </p:cNvPr>
          <p:cNvSpPr>
            <a:spLocks noGrp="1"/>
          </p:cNvSpPr>
          <p:nvPr>
            <p:ph type="ftr" sz="quarter" idx="11"/>
          </p:nvPr>
        </p:nvSpPr>
        <p:spPr/>
        <p:txBody>
          <a:bodyPr/>
          <a:lstStyle/>
          <a:p>
            <a:r>
              <a:rPr lang="en-GB"/>
              <a:t>Patrick Dunne, p.dunne12@imperial.ac.um</a:t>
            </a:r>
            <a:endParaRPr lang="en-GB" dirty="0"/>
          </a:p>
        </p:txBody>
      </p:sp>
      <p:sp>
        <p:nvSpPr>
          <p:cNvPr id="8" name="Text Placeholder 7">
            <a:extLst>
              <a:ext uri="{FF2B5EF4-FFF2-40B4-BE49-F238E27FC236}">
                <a16:creationId xmlns:a16="http://schemas.microsoft.com/office/drawing/2014/main" id="{47849BAF-3350-B031-BCEA-EA00879A024D}"/>
              </a:ext>
            </a:extLst>
          </p:cNvPr>
          <p:cNvSpPr>
            <a:spLocks noGrp="1"/>
          </p:cNvSpPr>
          <p:nvPr>
            <p:ph type="body" sz="quarter" idx="14"/>
          </p:nvPr>
        </p:nvSpPr>
        <p:spPr>
          <a:xfrm>
            <a:off x="325800" y="1394619"/>
            <a:ext cx="4146188" cy="4866481"/>
          </a:xfrm>
        </p:spPr>
        <p:txBody>
          <a:bodyPr/>
          <a:lstStyle/>
          <a:p>
            <a:pPr marL="285750" lvl="1" indent="-285750">
              <a:buFont typeface="Arial" panose="020B0604020202020204" pitchFamily="34" charset="0"/>
              <a:buChar char="•"/>
            </a:pPr>
            <a:r>
              <a:rPr lang="en-GB" dirty="0"/>
              <a:t>Useful to be able to judge different classifiers quantitatively against each other</a:t>
            </a:r>
          </a:p>
          <a:p>
            <a:pPr marL="285750" lvl="1" indent="-285750">
              <a:buFont typeface="Arial" panose="020B0604020202020204" pitchFamily="34" charset="0"/>
              <a:buChar char="•"/>
            </a:pPr>
            <a:endParaRPr lang="en-GB" dirty="0"/>
          </a:p>
          <a:p>
            <a:pPr marL="285750" lvl="1" indent="-285750">
              <a:buFont typeface="Arial" panose="020B0604020202020204" pitchFamily="34" charset="0"/>
              <a:buChar char="•"/>
            </a:pPr>
            <a:r>
              <a:rPr lang="en-GB" dirty="0"/>
              <a:t>Can summarise ROC curve by taking Area Under Curve (AUC)</a:t>
            </a:r>
          </a:p>
          <a:p>
            <a:pPr marL="447741" lvl="2" indent="-285750"/>
            <a:r>
              <a:rPr lang="en-GB" dirty="0"/>
              <a:t>Perfect classifier has AUC of 1</a:t>
            </a:r>
          </a:p>
          <a:p>
            <a:pPr marL="447741" lvl="2" indent="-285750"/>
            <a:r>
              <a:rPr lang="en-GB" dirty="0"/>
              <a:t>Random classifier has AUC of 0.5</a:t>
            </a:r>
          </a:p>
          <a:p>
            <a:pPr marL="447741" lvl="2" indent="-285750"/>
            <a:r>
              <a:rPr lang="en-GB" dirty="0"/>
              <a:t>Worst possible classifier has AUC 0</a:t>
            </a:r>
          </a:p>
          <a:p>
            <a:pPr marL="447741" lvl="2" indent="-285750"/>
            <a:endParaRPr lang="en-GB" dirty="0"/>
          </a:p>
          <a:p>
            <a:pPr marL="285750" lvl="1" indent="-285750">
              <a:buFont typeface="Arial" panose="020B0604020202020204" pitchFamily="34" charset="0"/>
              <a:buChar char="•"/>
            </a:pPr>
            <a:r>
              <a:rPr lang="en-GB" dirty="0"/>
              <a:t>You still have to choose a boundary later but can be useful for automatic scanning over many classifiers</a:t>
            </a:r>
          </a:p>
        </p:txBody>
      </p:sp>
      <p:sp>
        <p:nvSpPr>
          <p:cNvPr id="7" name="Subtitle 6">
            <a:extLst>
              <a:ext uri="{FF2B5EF4-FFF2-40B4-BE49-F238E27FC236}">
                <a16:creationId xmlns:a16="http://schemas.microsoft.com/office/drawing/2014/main" id="{06010D8C-DEAA-913E-CD91-1B6961112831}"/>
              </a:ext>
            </a:extLst>
          </p:cNvPr>
          <p:cNvSpPr>
            <a:spLocks noGrp="1"/>
          </p:cNvSpPr>
          <p:nvPr>
            <p:ph type="subTitle" idx="13"/>
          </p:nvPr>
        </p:nvSpPr>
        <p:spPr/>
        <p:txBody>
          <a:bodyPr/>
          <a:lstStyle/>
          <a:p>
            <a:r>
              <a:rPr lang="en-GB" dirty="0"/>
              <a:t>AUC</a:t>
            </a:r>
          </a:p>
        </p:txBody>
      </p:sp>
      <p:sp>
        <p:nvSpPr>
          <p:cNvPr id="2" name="Title 1">
            <a:extLst>
              <a:ext uri="{FF2B5EF4-FFF2-40B4-BE49-F238E27FC236}">
                <a16:creationId xmlns:a16="http://schemas.microsoft.com/office/drawing/2014/main" id="{5A60C437-6BB0-7C7B-F151-482143DD9D6C}"/>
              </a:ext>
            </a:extLst>
          </p:cNvPr>
          <p:cNvSpPr>
            <a:spLocks noGrp="1"/>
          </p:cNvSpPr>
          <p:nvPr>
            <p:ph type="title"/>
          </p:nvPr>
        </p:nvSpPr>
        <p:spPr>
          <a:xfrm>
            <a:off x="325800" y="252000"/>
            <a:ext cx="11404238" cy="378044"/>
          </a:xfrm>
        </p:spPr>
        <p:txBody>
          <a:bodyPr/>
          <a:lstStyle/>
          <a:p>
            <a:r>
              <a:rPr lang="en-GB" dirty="0"/>
              <a:t>Maybe one number is enough</a:t>
            </a:r>
          </a:p>
        </p:txBody>
      </p:sp>
      <p:pic>
        <p:nvPicPr>
          <p:cNvPr id="6" name="Picture 5" descr="A diagram of a curve&#10;&#10;AI-generated content may be incorrect.">
            <a:extLst>
              <a:ext uri="{FF2B5EF4-FFF2-40B4-BE49-F238E27FC236}">
                <a16:creationId xmlns:a16="http://schemas.microsoft.com/office/drawing/2014/main" id="{DFFD3289-4886-9372-F507-0FE0B560A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726" y="0"/>
            <a:ext cx="6581274" cy="6858000"/>
          </a:xfrm>
          <a:prstGeom prst="rect">
            <a:avLst/>
          </a:prstGeom>
        </p:spPr>
      </p:pic>
    </p:spTree>
    <p:extLst>
      <p:ext uri="{BB962C8B-B14F-4D97-AF65-F5344CB8AC3E}">
        <p14:creationId xmlns:p14="http://schemas.microsoft.com/office/powerpoint/2010/main" val="1273267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69C8-3DF7-4B6B-A573-14E68CE54208}"/>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D985DF86-5E92-C6DD-5F31-6ECA37A77E3E}"/>
              </a:ext>
            </a:extLst>
          </p:cNvPr>
          <p:cNvSpPr>
            <a:spLocks noGrp="1"/>
          </p:cNvSpPr>
          <p:nvPr>
            <p:ph type="ftr" sz="quarter" idx="11"/>
          </p:nvPr>
        </p:nvSpPr>
        <p:spPr/>
        <p:txBody>
          <a:bodyPr/>
          <a:lstStyle/>
          <a:p>
            <a:r>
              <a:rPr lang="en-GB"/>
              <a:t>Patrick Dunne, p.dunne12@imperial.ac.um</a:t>
            </a:r>
            <a:endParaRPr lang="en-GB" dirty="0"/>
          </a:p>
        </p:txBody>
      </p:sp>
      <p:sp>
        <p:nvSpPr>
          <p:cNvPr id="6" name="Title 5">
            <a:extLst>
              <a:ext uri="{FF2B5EF4-FFF2-40B4-BE49-F238E27FC236}">
                <a16:creationId xmlns:a16="http://schemas.microsoft.com/office/drawing/2014/main" id="{A59B37C5-3FEE-4C9F-7556-00B210EA9DE5}"/>
              </a:ext>
            </a:extLst>
          </p:cNvPr>
          <p:cNvSpPr>
            <a:spLocks noGrp="1"/>
          </p:cNvSpPr>
          <p:nvPr>
            <p:ph type="ctrTitle"/>
          </p:nvPr>
        </p:nvSpPr>
        <p:spPr/>
        <p:txBody>
          <a:bodyPr/>
          <a:lstStyle/>
          <a:p>
            <a:r>
              <a:rPr lang="en-GB" dirty="0"/>
              <a:t>What does good look like?</a:t>
            </a:r>
          </a:p>
        </p:txBody>
      </p:sp>
      <p:sp>
        <p:nvSpPr>
          <p:cNvPr id="7" name="Subtitle 6">
            <a:extLst>
              <a:ext uri="{FF2B5EF4-FFF2-40B4-BE49-F238E27FC236}">
                <a16:creationId xmlns:a16="http://schemas.microsoft.com/office/drawing/2014/main" id="{86B2DFA8-4E15-3421-E144-EC08F227CE7C}"/>
              </a:ext>
            </a:extLst>
          </p:cNvPr>
          <p:cNvSpPr>
            <a:spLocks noGrp="1"/>
          </p:cNvSpPr>
          <p:nvPr>
            <p:ph type="subTitle" idx="1"/>
          </p:nvPr>
        </p:nvSpPr>
        <p:spPr/>
        <p:txBody>
          <a:bodyPr/>
          <a:lstStyle/>
          <a:p>
            <a:r>
              <a:rPr lang="en-GB" dirty="0"/>
              <a:t>Regression</a:t>
            </a:r>
          </a:p>
        </p:txBody>
      </p:sp>
    </p:spTree>
    <p:extLst>
      <p:ext uri="{BB962C8B-B14F-4D97-AF65-F5344CB8AC3E}">
        <p14:creationId xmlns:p14="http://schemas.microsoft.com/office/powerpoint/2010/main" val="31466084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CA71C7-315F-2C32-1559-46F667923F4D}"/>
              </a:ext>
            </a:extLst>
          </p:cNvPr>
          <p:cNvSpPr>
            <a:spLocks noGrp="1"/>
          </p:cNvSpPr>
          <p:nvPr>
            <p:ph type="title"/>
          </p:nvPr>
        </p:nvSpPr>
        <p:spPr/>
        <p:txBody>
          <a:bodyPr/>
          <a:lstStyle/>
          <a:p>
            <a:r>
              <a:rPr lang="en-GB" dirty="0"/>
              <a:t>Residual based methods</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414E862B-B9A3-128C-B09A-247BAFF94843}"/>
                  </a:ext>
                </a:extLst>
              </p:cNvPr>
              <p:cNvSpPr>
                <a:spLocks noGrp="1"/>
              </p:cNvSpPr>
              <p:nvPr>
                <p:ph sz="half" idx="1"/>
              </p:nvPr>
            </p:nvSpPr>
            <p:spPr/>
            <p:txBody>
              <a:bodyPr/>
              <a:lstStyle/>
              <a:p>
                <a:pPr marL="342900" lvl="1" indent="-342900">
                  <a:buFont typeface="Arial" panose="020B0604020202020204" pitchFamily="34" charset="0"/>
                  <a:buChar char="•"/>
                </a:pPr>
                <a:r>
                  <a:rPr lang="en-GB" dirty="0"/>
                  <a:t>Aim with regression is to predict target variable</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Many metrics constructed by taking difference between prediction and data</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Mean absolute error (MAE): </a:t>
                </a:r>
                <a14:m>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𝑦</m:t>
                                </m:r>
                              </m:e>
                            </m:acc>
                          </m:e>
                          <m:sub>
                            <m:r>
                              <a:rPr lang="en-GB" b="0" i="1" smtClean="0">
                                <a:latin typeface="Cambria Math" panose="02040503050406030204" pitchFamily="18" charset="0"/>
                              </a:rPr>
                              <m:t>𝑛</m:t>
                            </m:r>
                          </m:sub>
                        </m:sSub>
                        <m:r>
                          <a:rPr lang="en-GB" b="0" i="1" smtClean="0">
                            <a:latin typeface="Cambria Math" panose="02040503050406030204" pitchFamily="18" charset="0"/>
                          </a:rPr>
                          <m:t>|</m:t>
                        </m:r>
                      </m:e>
                    </m:nary>
                  </m:oMath>
                </a14:m>
                <a:endParaRPr lang="en-GB" dirty="0"/>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Mean squared error (MSE): </a:t>
                </a:r>
                <a14:m>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𝑦</m:t>
                                </m:r>
                              </m:e>
                            </m:acc>
                          </m:e>
                          <m:sub>
                            <m:r>
                              <a:rPr lang="en-GB" b="0" i="1" smtClean="0">
                                <a:latin typeface="Cambria Math" panose="02040503050406030204" pitchFamily="18" charset="0"/>
                              </a:rPr>
                              <m:t>𝑛</m:t>
                            </m:r>
                          </m:sub>
                        </m:sSub>
                        <m:sSup>
                          <m:sSupPr>
                            <m:ctrlPr>
                              <a:rPr lang="en-GB" b="0" i="1" smtClean="0">
                                <a:latin typeface="Cambria Math" panose="02040503050406030204" pitchFamily="18" charset="0"/>
                              </a:rPr>
                            </m:ctrlPr>
                          </m:sSupPr>
                          <m:e>
                            <m:r>
                              <a:rPr lang="en-GB" b="0" i="1" smtClean="0">
                                <a:latin typeface="Cambria Math" panose="02040503050406030204" pitchFamily="18" charset="0"/>
                              </a:rPr>
                              <m:t>)</m:t>
                            </m:r>
                          </m:e>
                          <m:sup>
                            <m:r>
                              <a:rPr lang="en-GB" b="0" i="1" smtClean="0">
                                <a:latin typeface="Cambria Math" panose="02040503050406030204" pitchFamily="18" charset="0"/>
                              </a:rPr>
                              <m:t>2</m:t>
                            </m:r>
                          </m:sup>
                        </m:sSup>
                      </m:e>
                    </m:nary>
                  </m:oMath>
                </a14:m>
                <a:r>
                  <a:rPr lang="en-GB" dirty="0"/>
                  <a:t> </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Root-mean squared error (RMSE): </a:t>
                </a:r>
                <a14:m>
                  <m:oMath xmlns:m="http://schemas.openxmlformats.org/officeDocument/2006/math">
                    <m:rad>
                      <m:radPr>
                        <m:degHide m:val="on"/>
                        <m:ctrlPr>
                          <a:rPr lang="en-GB" i="1" smtClean="0">
                            <a:latin typeface="Cambria Math" panose="02040503050406030204" pitchFamily="18" charset="0"/>
                          </a:rPr>
                        </m:ctrlPr>
                      </m:radPr>
                      <m:deg/>
                      <m:e>
                        <m:r>
                          <a:rPr lang="en-GB" b="1" i="0" smtClean="0">
                            <a:latin typeface="Cambria Math" panose="02040503050406030204" pitchFamily="18" charset="0"/>
                          </a:rPr>
                          <m:t>𝐌𝐒𝐄</m:t>
                        </m:r>
                      </m:e>
                    </m:rad>
                  </m:oMath>
                </a14:m>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Note difference to week 2 these are unweighted residuals</a:t>
                </a:r>
              </a:p>
            </p:txBody>
          </p:sp>
        </mc:Choice>
        <mc:Fallback>
          <p:sp>
            <p:nvSpPr>
              <p:cNvPr id="6" name="Content Placeholder 5">
                <a:extLst>
                  <a:ext uri="{FF2B5EF4-FFF2-40B4-BE49-F238E27FC236}">
                    <a16:creationId xmlns:a16="http://schemas.microsoft.com/office/drawing/2014/main" id="{414E862B-B9A3-128C-B09A-247BAFF94843}"/>
                  </a:ext>
                </a:extLst>
              </p:cNvPr>
              <p:cNvSpPr>
                <a:spLocks noGrp="1" noRot="1" noChangeAspect="1" noMove="1" noResize="1" noEditPoints="1" noAdjustHandles="1" noChangeArrowheads="1" noChangeShapeType="1" noTextEdit="1"/>
              </p:cNvSpPr>
              <p:nvPr>
                <p:ph sz="half" idx="1"/>
              </p:nvPr>
            </p:nvSpPr>
            <p:spPr>
              <a:blipFill>
                <a:blip r:embed="rId2"/>
                <a:stretch>
                  <a:fillRect l="-2494" t="-1302" b="-1562"/>
                </a:stretch>
              </a:blipFill>
            </p:spPr>
            <p:txBody>
              <a:bodyPr/>
              <a:lstStyle/>
              <a:p>
                <a:r>
                  <a:rPr lang="en-GB">
                    <a:noFill/>
                  </a:rPr>
                  <a:t> </a:t>
                </a:r>
              </a:p>
            </p:txBody>
          </p:sp>
        </mc:Fallback>
      </mc:AlternateContent>
      <p:pic>
        <p:nvPicPr>
          <p:cNvPr id="10" name="Content Placeholder 9" descr="A graph of a graph with numbers and a line&#10;&#10;AI-generated content may be incorrect.">
            <a:extLst>
              <a:ext uri="{FF2B5EF4-FFF2-40B4-BE49-F238E27FC236}">
                <a16:creationId xmlns:a16="http://schemas.microsoft.com/office/drawing/2014/main" id="{892A1433-DA11-CEBF-8E9D-141A8B4B037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31706" y="1705597"/>
            <a:ext cx="5912118" cy="4123703"/>
          </a:xfrm>
        </p:spPr>
      </p:pic>
      <p:sp>
        <p:nvSpPr>
          <p:cNvPr id="2" name="Footer Placeholder 1">
            <a:extLst>
              <a:ext uri="{FF2B5EF4-FFF2-40B4-BE49-F238E27FC236}">
                <a16:creationId xmlns:a16="http://schemas.microsoft.com/office/drawing/2014/main" id="{70AC1468-5C32-4F90-15EF-815B4A9C872B}"/>
              </a:ext>
            </a:extLst>
          </p:cNvPr>
          <p:cNvSpPr>
            <a:spLocks noGrp="1"/>
          </p:cNvSpPr>
          <p:nvPr>
            <p:ph type="ftr" sz="quarter" idx="11"/>
          </p:nvPr>
        </p:nvSpPr>
        <p:spPr/>
        <p:txBody>
          <a:bodyPr/>
          <a:lstStyle/>
          <a:p>
            <a:r>
              <a:rPr lang="en-GB"/>
              <a:t>Patrick Dunne, p.dunne12@imperial.ac.um</a:t>
            </a:r>
            <a:endParaRPr lang="en-GB" dirty="0"/>
          </a:p>
        </p:txBody>
      </p:sp>
      <p:sp>
        <p:nvSpPr>
          <p:cNvPr id="8" name="Subtitle 7">
            <a:extLst>
              <a:ext uri="{FF2B5EF4-FFF2-40B4-BE49-F238E27FC236}">
                <a16:creationId xmlns:a16="http://schemas.microsoft.com/office/drawing/2014/main" id="{7B91A494-8516-912F-3E78-E1B7C9D15A5A}"/>
              </a:ext>
            </a:extLst>
          </p:cNvPr>
          <p:cNvSpPr>
            <a:spLocks noGrp="1"/>
          </p:cNvSpPr>
          <p:nvPr>
            <p:ph type="subTitle" idx="13"/>
          </p:nvPr>
        </p:nvSpPr>
        <p:spPr/>
        <p:txBody>
          <a:bodyPr/>
          <a:lstStyle/>
          <a:p>
            <a:endParaRPr lang="en-GB" dirty="0"/>
          </a:p>
        </p:txBody>
      </p:sp>
    </p:spTree>
    <p:extLst>
      <p:ext uri="{BB962C8B-B14F-4D97-AF65-F5344CB8AC3E}">
        <p14:creationId xmlns:p14="http://schemas.microsoft.com/office/powerpoint/2010/main" val="4684009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58507-29DA-D187-1078-62FDEFC6772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F490E81-1FF1-55AB-A6FD-EFADABB312A8}"/>
              </a:ext>
            </a:extLst>
          </p:cNvPr>
          <p:cNvSpPr>
            <a:spLocks noGrp="1"/>
          </p:cNvSpPr>
          <p:nvPr>
            <p:ph type="title"/>
          </p:nvPr>
        </p:nvSpPr>
        <p:spPr/>
        <p:txBody>
          <a:bodyPr/>
          <a:lstStyle/>
          <a:p>
            <a:r>
              <a:rPr lang="en-GB" dirty="0"/>
              <a:t>Residual based methods</a:t>
            </a:r>
          </a:p>
        </p:txBody>
      </p:sp>
      <p:sp>
        <p:nvSpPr>
          <p:cNvPr id="6" name="Content Placeholder 5">
            <a:extLst>
              <a:ext uri="{FF2B5EF4-FFF2-40B4-BE49-F238E27FC236}">
                <a16:creationId xmlns:a16="http://schemas.microsoft.com/office/drawing/2014/main" id="{5C5537BB-ABC4-0068-BB58-47DF43D5B109}"/>
              </a:ext>
            </a:extLst>
          </p:cNvPr>
          <p:cNvSpPr>
            <a:spLocks noGrp="1"/>
          </p:cNvSpPr>
          <p:nvPr>
            <p:ph sz="half" idx="1"/>
          </p:nvPr>
        </p:nvSpPr>
        <p:spPr/>
        <p:txBody>
          <a:bodyPr/>
          <a:lstStyle/>
          <a:p>
            <a:pPr marL="342900" lvl="1" indent="-342900">
              <a:buFont typeface="Arial" panose="020B0604020202020204" pitchFamily="34" charset="0"/>
              <a:buChar char="•"/>
            </a:pPr>
            <a:r>
              <a:rPr lang="en-GB" dirty="0"/>
              <a:t>Best depends on context!</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Do metric and </a:t>
            </a:r>
            <a:r>
              <a:rPr lang="en-GB" dirty="0" err="1"/>
              <a:t>dataneed</a:t>
            </a:r>
            <a:r>
              <a:rPr lang="en-GB" dirty="0"/>
              <a:t> to have same units:</a:t>
            </a:r>
          </a:p>
          <a:p>
            <a:pPr marL="504891" lvl="2" indent="-342900"/>
            <a:r>
              <a:rPr lang="en-GB" dirty="0"/>
              <a:t>MAE or RMSE do</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Is the metric differentiable: </a:t>
            </a:r>
          </a:p>
          <a:p>
            <a:pPr marL="504891" lvl="2" indent="-342900"/>
            <a:r>
              <a:rPr lang="en-GB" dirty="0"/>
              <a:t>MSE and RMSE are</a:t>
            </a:r>
          </a:p>
          <a:p>
            <a:pPr marL="504891" lvl="2" indent="-342900"/>
            <a:r>
              <a:rPr lang="en-GB" dirty="0"/>
              <a:t>Very important for any gradient descent based optimisation</a:t>
            </a:r>
          </a:p>
          <a:p>
            <a:pPr marL="342900" lvl="1" indent="-342900"/>
            <a:endParaRPr lang="en-GB" dirty="0"/>
          </a:p>
          <a:p>
            <a:pPr marL="342900" lvl="1" indent="-342900">
              <a:buFont typeface="Arial" panose="020B0604020202020204" pitchFamily="34" charset="0"/>
              <a:buChar char="•"/>
            </a:pPr>
            <a:r>
              <a:rPr lang="en-GB" dirty="0"/>
              <a:t>Is the metric robust against outliers:</a:t>
            </a:r>
          </a:p>
          <a:p>
            <a:pPr marL="504891" lvl="2" indent="-342900"/>
            <a:r>
              <a:rPr lang="en-GB" dirty="0"/>
              <a:t>MSE and RMSE square the residual so give strong penalties to outliers</a:t>
            </a:r>
          </a:p>
          <a:p>
            <a:pPr marL="504891" lvl="2" indent="-342900"/>
            <a:r>
              <a:rPr lang="en-GB" dirty="0"/>
              <a:t>MAE gives less strong penalty</a:t>
            </a:r>
          </a:p>
        </p:txBody>
      </p:sp>
      <p:pic>
        <p:nvPicPr>
          <p:cNvPr id="10" name="Content Placeholder 9" descr="A graph of a graph with numbers and a line&#10;&#10;AI-generated content may be incorrect.">
            <a:extLst>
              <a:ext uri="{FF2B5EF4-FFF2-40B4-BE49-F238E27FC236}">
                <a16:creationId xmlns:a16="http://schemas.microsoft.com/office/drawing/2014/main" id="{193B729B-FB9D-648E-BE45-BE061722A89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02955" y="1634347"/>
            <a:ext cx="5986125" cy="4175323"/>
          </a:xfrm>
        </p:spPr>
      </p:pic>
      <p:sp>
        <p:nvSpPr>
          <p:cNvPr id="2" name="Footer Placeholder 1">
            <a:extLst>
              <a:ext uri="{FF2B5EF4-FFF2-40B4-BE49-F238E27FC236}">
                <a16:creationId xmlns:a16="http://schemas.microsoft.com/office/drawing/2014/main" id="{550CAEFF-6A65-BD8A-626A-5B4E81DF0560}"/>
              </a:ext>
            </a:extLst>
          </p:cNvPr>
          <p:cNvSpPr>
            <a:spLocks noGrp="1"/>
          </p:cNvSpPr>
          <p:nvPr>
            <p:ph type="ftr" sz="quarter" idx="11"/>
          </p:nvPr>
        </p:nvSpPr>
        <p:spPr/>
        <p:txBody>
          <a:bodyPr/>
          <a:lstStyle/>
          <a:p>
            <a:r>
              <a:rPr lang="en-GB"/>
              <a:t>Patrick Dunne, p.dunne12@imperial.ac.um</a:t>
            </a:r>
            <a:endParaRPr lang="en-GB" dirty="0"/>
          </a:p>
        </p:txBody>
      </p:sp>
      <p:sp>
        <p:nvSpPr>
          <p:cNvPr id="8" name="Subtitle 7">
            <a:extLst>
              <a:ext uri="{FF2B5EF4-FFF2-40B4-BE49-F238E27FC236}">
                <a16:creationId xmlns:a16="http://schemas.microsoft.com/office/drawing/2014/main" id="{3695AC7C-A569-E894-5B65-329CE2CBA790}"/>
              </a:ext>
            </a:extLst>
          </p:cNvPr>
          <p:cNvSpPr>
            <a:spLocks noGrp="1"/>
          </p:cNvSpPr>
          <p:nvPr>
            <p:ph type="subTitle" idx="13"/>
          </p:nvPr>
        </p:nvSpPr>
        <p:spPr/>
        <p:txBody>
          <a:bodyPr/>
          <a:lstStyle/>
          <a:p>
            <a:r>
              <a:rPr lang="en-GB" dirty="0"/>
              <a:t>Which to choose?</a:t>
            </a:r>
          </a:p>
        </p:txBody>
      </p:sp>
    </p:spTree>
    <p:extLst>
      <p:ext uri="{BB962C8B-B14F-4D97-AF65-F5344CB8AC3E}">
        <p14:creationId xmlns:p14="http://schemas.microsoft.com/office/powerpoint/2010/main" val="3482477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graph of a function&#10;&#10;AI-generated content may be incorrect.">
            <a:extLst>
              <a:ext uri="{FF2B5EF4-FFF2-40B4-BE49-F238E27FC236}">
                <a16:creationId xmlns:a16="http://schemas.microsoft.com/office/drawing/2014/main" id="{88F8D54F-A196-5E43-B2DA-7854072AC5A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1620338"/>
            <a:ext cx="6011694" cy="4193157"/>
          </a:xfrm>
        </p:spPr>
      </p:pic>
      <p:sp>
        <p:nvSpPr>
          <p:cNvPr id="2" name="Title 1">
            <a:extLst>
              <a:ext uri="{FF2B5EF4-FFF2-40B4-BE49-F238E27FC236}">
                <a16:creationId xmlns:a16="http://schemas.microsoft.com/office/drawing/2014/main" id="{082E47B3-66BB-6900-00F4-AEF10FB0DACE}"/>
              </a:ext>
            </a:extLst>
          </p:cNvPr>
          <p:cNvSpPr>
            <a:spLocks noGrp="1"/>
          </p:cNvSpPr>
          <p:nvPr>
            <p:ph type="title"/>
          </p:nvPr>
        </p:nvSpPr>
        <p:spPr/>
        <p:txBody>
          <a:bodyPr/>
          <a:lstStyle/>
          <a:p>
            <a:r>
              <a:rPr lang="en-GB" dirty="0"/>
              <a:t>Coefficient of determination R</a:t>
            </a:r>
            <a:r>
              <a:rPr lang="en-GB" baseline="30000" dirty="0"/>
              <a:t>2</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1C83D84-1004-76D8-85BC-980B2C81A361}"/>
                  </a:ext>
                </a:extLst>
              </p:cNvPr>
              <p:cNvSpPr>
                <a:spLocks noGrp="1"/>
              </p:cNvSpPr>
              <p:nvPr>
                <p:ph sz="half" idx="1"/>
              </p:nvPr>
            </p:nvSpPr>
            <p:spPr>
              <a:xfrm>
                <a:off x="326232" y="1394619"/>
                <a:ext cx="5903118" cy="4866481"/>
              </a:xfrm>
            </p:spPr>
            <p:txBody>
              <a:bodyPr/>
              <a:lstStyle/>
              <a:p>
                <a:pPr marL="342900" lvl="1" indent="-342900">
                  <a:buFont typeface="Arial" panose="020B0604020202020204" pitchFamily="34" charset="0"/>
                  <a:buChar char="•"/>
                </a:pPr>
                <a:r>
                  <a:rPr lang="en-GB" dirty="0"/>
                  <a:t>Other metrics introduced are vulnerable to the scale of the data values</a:t>
                </a:r>
              </a:p>
              <a:p>
                <a:pPr marL="504891" lvl="2" indent="-342900"/>
                <a:r>
                  <a:rPr lang="en-GB" dirty="0"/>
                  <a:t>Ie ‘good’ RMSE for house price is very different to ‘good’ RMSE for temperature</a:t>
                </a:r>
              </a:p>
              <a:p>
                <a:pPr marL="504891" lvl="2" indent="-342900"/>
                <a:endParaRPr lang="en-GB" dirty="0"/>
              </a:p>
              <a:p>
                <a:pPr marL="342900" lvl="1" indent="-342900">
                  <a:buFont typeface="Arial" panose="020B0604020202020204" pitchFamily="34" charset="0"/>
                  <a:buChar char="•"/>
                </a:pPr>
                <a:r>
                  <a:rPr lang="en-GB" dirty="0"/>
                  <a:t>Co-efficient of determination aims to be scale independent</a:t>
                </a:r>
              </a:p>
              <a:p>
                <a:pPr marL="504891" lvl="2" indent="-342900"/>
                <a:r>
                  <a:rPr lang="en-GB" dirty="0"/>
                  <a:t>Ratio of MSE for test model to MSE for model that just predicts the average of the training data</a:t>
                </a:r>
              </a:p>
              <a:p>
                <a:pPr marL="504891" lvl="2" indent="-342900"/>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𝑅</m:t>
                        </m:r>
                      </m:e>
                      <m:sup>
                        <m:r>
                          <a:rPr lang="en-GB" b="0" i="1" smtClean="0">
                            <a:latin typeface="Cambria Math" panose="02040503050406030204" pitchFamily="18" charset="0"/>
                          </a:rPr>
                          <m:t>2</m:t>
                        </m:r>
                      </m:sup>
                    </m:sSup>
                    <m:r>
                      <a:rPr lang="en-GB" b="0" i="1" smtClean="0">
                        <a:latin typeface="Cambria Math" panose="02040503050406030204" pitchFamily="18" charset="0"/>
                      </a:rPr>
                      <m:t>=1− </m:t>
                    </m:r>
                    <m:f>
                      <m:fPr>
                        <m:ctrlPr>
                          <a:rPr lang="en-GB" b="0" i="1" smtClean="0">
                            <a:latin typeface="Cambria Math" panose="02040503050406030204" pitchFamily="18" charset="0"/>
                          </a:rPr>
                        </m:ctrlPr>
                      </m:fPr>
                      <m:num>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𝑦</m:t>
                                    </m:r>
                                  </m:e>
                                </m:acc>
                              </m:e>
                              <m:sub>
                                <m:r>
                                  <a:rPr lang="en-GB" i="1">
                                    <a:latin typeface="Cambria Math" panose="02040503050406030204" pitchFamily="18" charset="0"/>
                                  </a:rPr>
                                  <m:t>𝑛</m:t>
                                </m:r>
                              </m:sub>
                            </m:sSub>
                            <m:sSup>
                              <m:sSupPr>
                                <m:ctrlPr>
                                  <a:rPr lang="en-GB" i="1">
                                    <a:latin typeface="Cambria Math" panose="02040503050406030204" pitchFamily="18" charset="0"/>
                                  </a:rPr>
                                </m:ctrlPr>
                              </m:sSupPr>
                              <m:e>
                                <m:r>
                                  <a:rPr lang="en-GB" i="1">
                                    <a:latin typeface="Cambria Math" panose="02040503050406030204" pitchFamily="18" charset="0"/>
                                  </a:rPr>
                                  <m:t>)</m:t>
                                </m:r>
                              </m:e>
                              <m:sup>
                                <m:r>
                                  <a:rPr lang="en-GB" i="1">
                                    <a:latin typeface="Cambria Math" panose="02040503050406030204" pitchFamily="18" charset="0"/>
                                  </a:rPr>
                                  <m:t>2</m:t>
                                </m:r>
                              </m:sup>
                            </m:sSup>
                          </m:e>
                        </m:nary>
                      </m:num>
                      <m:den>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sSub>
                              <m:sSubPr>
                                <m:ctrlPr>
                                  <a:rPr lang="en-GB" i="1">
                                    <a:latin typeface="Cambria Math" panose="02040503050406030204" pitchFamily="18" charset="0"/>
                                  </a:rPr>
                                </m:ctrlPr>
                              </m:sSub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𝑦</m:t>
                                    </m:r>
                                  </m:e>
                                </m:acc>
                              </m:e>
                              <m:sub>
                                <m:r>
                                  <a:rPr lang="en-GB" i="1">
                                    <a:latin typeface="Cambria Math" panose="02040503050406030204" pitchFamily="18" charset="0"/>
                                  </a:rPr>
                                  <m:t>𝑛</m:t>
                                </m:r>
                              </m:sub>
                            </m:sSub>
                            <m:sSup>
                              <m:sSupPr>
                                <m:ctrlPr>
                                  <a:rPr lang="en-GB" i="1">
                                    <a:latin typeface="Cambria Math" panose="02040503050406030204" pitchFamily="18" charset="0"/>
                                  </a:rPr>
                                </m:ctrlPr>
                              </m:sSupPr>
                              <m:e>
                                <m:r>
                                  <a:rPr lang="en-GB" i="1">
                                    <a:latin typeface="Cambria Math" panose="02040503050406030204" pitchFamily="18" charset="0"/>
                                  </a:rPr>
                                  <m:t>)</m:t>
                                </m:r>
                              </m:e>
                              <m:sup>
                                <m:r>
                                  <a:rPr lang="en-GB" i="1">
                                    <a:latin typeface="Cambria Math" panose="02040503050406030204" pitchFamily="18" charset="0"/>
                                  </a:rPr>
                                  <m:t>2</m:t>
                                </m:r>
                              </m:sup>
                            </m:sSup>
                          </m:e>
                        </m:nary>
                      </m:den>
                    </m:f>
                  </m:oMath>
                </a14:m>
                <a:endParaRPr lang="en-GB" dirty="0"/>
              </a:p>
              <a:p>
                <a:pPr marL="504891" lvl="2" indent="-342900"/>
                <a:endParaRPr lang="en-GB" dirty="0"/>
              </a:p>
              <a:p>
                <a:pPr marL="342900" lvl="1" indent="-342900">
                  <a:buFont typeface="Arial" panose="020B0604020202020204" pitchFamily="34" charset="0"/>
                  <a:buChar char="•"/>
                </a:pPr>
                <a:r>
                  <a:rPr lang="en-GB" dirty="0"/>
                  <a:t>Perfect model gives 1</a:t>
                </a:r>
              </a:p>
              <a:p>
                <a:pPr marL="342900" lvl="1" indent="-342900">
                  <a:buFont typeface="Arial" panose="020B0604020202020204" pitchFamily="34" charset="0"/>
                  <a:buChar char="•"/>
                </a:pPr>
                <a:r>
                  <a:rPr lang="en-GB" dirty="0"/>
                  <a:t>Model as bad as just predicting mean gives 0</a:t>
                </a:r>
              </a:p>
              <a:p>
                <a:pPr marL="342900" lvl="1" indent="-342900">
                  <a:buFont typeface="Arial" panose="020B0604020202020204" pitchFamily="34" charset="0"/>
                  <a:buChar char="•"/>
                </a:pPr>
                <a:r>
                  <a:rPr lang="en-GB" dirty="0"/>
                  <a:t>Can be arbitrarily negative</a:t>
                </a:r>
              </a:p>
            </p:txBody>
          </p:sp>
        </mc:Choice>
        <mc:Fallback>
          <p:sp>
            <p:nvSpPr>
              <p:cNvPr id="3" name="Content Placeholder 2">
                <a:extLst>
                  <a:ext uri="{FF2B5EF4-FFF2-40B4-BE49-F238E27FC236}">
                    <a16:creationId xmlns:a16="http://schemas.microsoft.com/office/drawing/2014/main" id="{91C83D84-1004-76D8-85BC-980B2C81A361}"/>
                  </a:ext>
                </a:extLst>
              </p:cNvPr>
              <p:cNvSpPr>
                <a:spLocks noGrp="1" noRot="1" noChangeAspect="1" noMove="1" noResize="1" noEditPoints="1" noAdjustHandles="1" noChangeArrowheads="1" noChangeShapeType="1" noTextEdit="1"/>
              </p:cNvSpPr>
              <p:nvPr>
                <p:ph sz="half" idx="1"/>
              </p:nvPr>
            </p:nvSpPr>
            <p:spPr>
              <a:xfrm>
                <a:off x="326232" y="1394619"/>
                <a:ext cx="5903118" cy="4866481"/>
              </a:xfrm>
              <a:blipFill>
                <a:blip r:embed="rId3"/>
                <a:stretch>
                  <a:fillRect l="-2361" t="-1302" r="-2146" b="-781"/>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33E5409B-F759-E40B-8196-78AD6BC35F15}"/>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E15242F3-3A06-F091-0801-855BAC13D8EC}"/>
              </a:ext>
            </a:extLst>
          </p:cNvPr>
          <p:cNvSpPr>
            <a:spLocks noGrp="1"/>
          </p:cNvSpPr>
          <p:nvPr>
            <p:ph type="subTitle" idx="13"/>
          </p:nvPr>
        </p:nvSpPr>
        <p:spPr/>
        <p:txBody>
          <a:bodyPr/>
          <a:lstStyle/>
          <a:p>
            <a:endParaRPr lang="en-GB"/>
          </a:p>
        </p:txBody>
      </p:sp>
    </p:spTree>
    <p:extLst>
      <p:ext uri="{BB962C8B-B14F-4D97-AF65-F5344CB8AC3E}">
        <p14:creationId xmlns:p14="http://schemas.microsoft.com/office/powerpoint/2010/main" val="34546134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7BA59-D4F5-7FDA-8EA3-DD37D62D357D}"/>
              </a:ext>
            </a:extLst>
          </p:cNvPr>
          <p:cNvSpPr>
            <a:spLocks noGrp="1"/>
          </p:cNvSpPr>
          <p:nvPr>
            <p:ph type="title"/>
          </p:nvPr>
        </p:nvSpPr>
        <p:spPr/>
        <p:txBody>
          <a:bodyPr/>
          <a:lstStyle/>
          <a:p>
            <a:r>
              <a:rPr lang="en-GB" dirty="0"/>
              <a:t>Aside on pre-processing</a:t>
            </a:r>
          </a:p>
        </p:txBody>
      </p:sp>
      <p:sp>
        <p:nvSpPr>
          <p:cNvPr id="3" name="Content Placeholder 2">
            <a:extLst>
              <a:ext uri="{FF2B5EF4-FFF2-40B4-BE49-F238E27FC236}">
                <a16:creationId xmlns:a16="http://schemas.microsoft.com/office/drawing/2014/main" id="{A0980C81-BA3D-C9EF-14D4-647EE3D3E239}"/>
              </a:ext>
            </a:extLst>
          </p:cNvPr>
          <p:cNvSpPr>
            <a:spLocks noGrp="1"/>
          </p:cNvSpPr>
          <p:nvPr>
            <p:ph sz="half" idx="1"/>
          </p:nvPr>
        </p:nvSpPr>
        <p:spPr>
          <a:xfrm>
            <a:off x="326232" y="1394619"/>
            <a:ext cx="5896438" cy="4866481"/>
          </a:xfrm>
        </p:spPr>
        <p:txBody>
          <a:bodyPr/>
          <a:lstStyle/>
          <a:p>
            <a:pPr marL="342900" lvl="1" indent="-342900">
              <a:buFont typeface="Arial" panose="020B0604020202020204" pitchFamily="34" charset="0"/>
              <a:buChar char="•"/>
            </a:pPr>
            <a:r>
              <a:rPr lang="en-GB" dirty="0"/>
              <a:t>Not just performance metrics where issues like input data scale can be important</a:t>
            </a:r>
          </a:p>
          <a:p>
            <a:pPr marL="504891" lvl="2" indent="-342900"/>
            <a:r>
              <a:rPr lang="en-GB" dirty="0"/>
              <a:t>Relative feature importance also hard for algorithm to judge with differing feature scale</a:t>
            </a:r>
          </a:p>
          <a:p>
            <a:pPr lvl="1"/>
            <a:endParaRPr lang="en-GB" dirty="0"/>
          </a:p>
          <a:p>
            <a:pPr marL="342900" lvl="1" indent="-342900">
              <a:buFont typeface="Arial" panose="020B0604020202020204" pitchFamily="34" charset="0"/>
              <a:buChar char="•"/>
            </a:pPr>
            <a:r>
              <a:rPr lang="en-GB" dirty="0"/>
              <a:t>Why not rescale all features so they have the same scale?</a:t>
            </a:r>
          </a:p>
          <a:p>
            <a:pPr marL="504891" lvl="2" indent="-342900"/>
            <a:r>
              <a:rPr lang="en-GB" dirty="0"/>
              <a:t>Common to scale minimum to 0, maximum to 1</a:t>
            </a:r>
          </a:p>
          <a:p>
            <a:pPr marL="504891" lvl="2" indent="-342900"/>
            <a:r>
              <a:rPr lang="en-GB" dirty="0"/>
              <a:t>Sometimes scale to make RMSE 1</a:t>
            </a:r>
          </a:p>
          <a:p>
            <a:pPr marL="342900" lvl="1" indent="-342900"/>
            <a:endParaRPr lang="en-GB" dirty="0"/>
          </a:p>
          <a:p>
            <a:pPr marL="342900" lvl="1" indent="-342900">
              <a:buFont typeface="Arial" panose="020B0604020202020204" pitchFamily="34" charset="0"/>
              <a:buChar char="•"/>
            </a:pPr>
            <a:r>
              <a:rPr lang="en-GB" dirty="0"/>
              <a:t>Other common pre-processing:</a:t>
            </a:r>
          </a:p>
          <a:p>
            <a:pPr marL="504891" lvl="2" indent="-342900"/>
            <a:r>
              <a:rPr lang="en-GB" dirty="0"/>
              <a:t>Encoding non-numeric data:</a:t>
            </a:r>
          </a:p>
          <a:p>
            <a:pPr marL="666884" lvl="3" indent="-342900"/>
            <a:r>
              <a:rPr lang="en-GB" dirty="0" err="1"/>
              <a:t>Eg</a:t>
            </a:r>
            <a:r>
              <a:rPr lang="en-GB" dirty="0"/>
              <a:t> does house have garden, cat vs dog vs bird</a:t>
            </a:r>
          </a:p>
          <a:p>
            <a:pPr marL="504891" lvl="2" indent="-342900"/>
            <a:r>
              <a:rPr lang="en-GB" dirty="0"/>
              <a:t>Discretisation</a:t>
            </a:r>
          </a:p>
          <a:p>
            <a:pPr marL="666884" lvl="3" indent="-342900"/>
            <a:r>
              <a:rPr lang="en-GB" dirty="0" err="1"/>
              <a:t>Eg</a:t>
            </a:r>
            <a:r>
              <a:rPr lang="en-GB" dirty="0"/>
              <a:t> ’binning’ continuous variable into categories</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endParaRPr lang="en-GB" dirty="0"/>
          </a:p>
        </p:txBody>
      </p:sp>
      <p:pic>
        <p:nvPicPr>
          <p:cNvPr id="7" name="Content Placeholder 6">
            <a:extLst>
              <a:ext uri="{FF2B5EF4-FFF2-40B4-BE49-F238E27FC236}">
                <a16:creationId xmlns:a16="http://schemas.microsoft.com/office/drawing/2014/main" id="{FA8FF16D-CE87-75F6-8B95-BB3C3CE5C176}"/>
              </a:ext>
            </a:extLst>
          </p:cNvPr>
          <p:cNvPicPr>
            <a:picLocks noGrp="1" noChangeAspect="1"/>
          </p:cNvPicPr>
          <p:nvPr>
            <p:ph sz="half" idx="2"/>
          </p:nvPr>
        </p:nvPicPr>
        <p:blipFill>
          <a:blip r:embed="rId2"/>
          <a:stretch>
            <a:fillRect/>
          </a:stretch>
        </p:blipFill>
        <p:spPr>
          <a:xfrm>
            <a:off x="7011194" y="2558256"/>
            <a:ext cx="4127500" cy="2540000"/>
          </a:xfrm>
          <a:prstGeom prst="rect">
            <a:avLst/>
          </a:prstGeom>
        </p:spPr>
      </p:pic>
      <p:sp>
        <p:nvSpPr>
          <p:cNvPr id="5" name="Footer Placeholder 4">
            <a:extLst>
              <a:ext uri="{FF2B5EF4-FFF2-40B4-BE49-F238E27FC236}">
                <a16:creationId xmlns:a16="http://schemas.microsoft.com/office/drawing/2014/main" id="{008B3858-0B59-BFF6-63F2-EBB29D7C5966}"/>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C0A497E6-B637-8926-89FA-654D759B85BC}"/>
              </a:ext>
            </a:extLst>
          </p:cNvPr>
          <p:cNvSpPr>
            <a:spLocks noGrp="1"/>
          </p:cNvSpPr>
          <p:nvPr>
            <p:ph type="subTitle" idx="13"/>
          </p:nvPr>
        </p:nvSpPr>
        <p:spPr/>
        <p:txBody>
          <a:bodyPr/>
          <a:lstStyle/>
          <a:p>
            <a:endParaRPr lang="en-GB"/>
          </a:p>
        </p:txBody>
      </p:sp>
    </p:spTree>
    <p:extLst>
      <p:ext uri="{BB962C8B-B14F-4D97-AF65-F5344CB8AC3E}">
        <p14:creationId xmlns:p14="http://schemas.microsoft.com/office/powerpoint/2010/main" val="25297626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95437-45F0-D268-45BE-852535DBBA05}"/>
              </a:ext>
            </a:extLst>
          </p:cNvPr>
          <p:cNvSpPr>
            <a:spLocks noGrp="1"/>
          </p:cNvSpPr>
          <p:nvPr>
            <p:ph type="title"/>
          </p:nvPr>
        </p:nvSpPr>
        <p:spPr/>
        <p:txBody>
          <a:bodyPr/>
          <a:lstStyle/>
          <a:p>
            <a:r>
              <a:rPr lang="en-GB" dirty="0"/>
              <a:t>Goodness of fit</a:t>
            </a:r>
          </a:p>
        </p:txBody>
      </p:sp>
      <p:sp>
        <p:nvSpPr>
          <p:cNvPr id="3" name="Content Placeholder 2">
            <a:extLst>
              <a:ext uri="{FF2B5EF4-FFF2-40B4-BE49-F238E27FC236}">
                <a16:creationId xmlns:a16="http://schemas.microsoft.com/office/drawing/2014/main" id="{D46A9BA6-581D-DF21-A0B4-A53F90A3CC2E}"/>
              </a:ext>
            </a:extLst>
          </p:cNvPr>
          <p:cNvSpPr>
            <a:spLocks noGrp="1"/>
          </p:cNvSpPr>
          <p:nvPr>
            <p:ph sz="half" idx="1"/>
          </p:nvPr>
        </p:nvSpPr>
        <p:spPr>
          <a:xfrm>
            <a:off x="326232" y="1394619"/>
            <a:ext cx="5720618" cy="4866481"/>
          </a:xfrm>
        </p:spPr>
        <p:txBody>
          <a:bodyPr/>
          <a:lstStyle/>
          <a:p>
            <a:pPr marL="342900" lvl="1" indent="-342900">
              <a:buFont typeface="Arial" panose="020B0604020202020204" pitchFamily="34" charset="0"/>
              <a:buChar char="•"/>
            </a:pPr>
            <a:r>
              <a:rPr lang="en-GB" dirty="0"/>
              <a:t>Regression models give you distributions of predicted value</a:t>
            </a:r>
          </a:p>
          <a:p>
            <a:pPr marL="504891" lvl="2" indent="-342900"/>
            <a:r>
              <a:rPr lang="en-GB" dirty="0"/>
              <a:t>Can construct cumulative distribution function</a:t>
            </a:r>
          </a:p>
          <a:p>
            <a:pPr marL="504891" lvl="2" indent="-342900"/>
            <a:endParaRPr lang="en-GB" dirty="0"/>
          </a:p>
          <a:p>
            <a:pPr marL="342900" lvl="1" indent="-342900">
              <a:buFont typeface="Arial" panose="020B0604020202020204" pitchFamily="34" charset="0"/>
              <a:buChar char="•"/>
            </a:pPr>
            <a:r>
              <a:rPr lang="en-GB" dirty="0"/>
              <a:t>Kolmogorov-Smirnov test between training data and regression model can be used as a metric</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Example shown is polynomial data:</a:t>
            </a:r>
          </a:p>
          <a:p>
            <a:pPr marL="504891" lvl="2" indent="-342900"/>
            <a:r>
              <a:rPr lang="en-GB" dirty="0"/>
              <a:t>SVM with ‘poly’ kernel gives KS p-value: 98.3%</a:t>
            </a:r>
          </a:p>
          <a:p>
            <a:pPr marL="504891" lvl="2" indent="-342900"/>
            <a:r>
              <a:rPr lang="en-GB" dirty="0"/>
              <a:t>SVM with ‘</a:t>
            </a:r>
            <a:r>
              <a:rPr lang="en-GB" dirty="0" err="1"/>
              <a:t>rbf</a:t>
            </a:r>
            <a:r>
              <a:rPr lang="en-GB" dirty="0"/>
              <a:t>’ kernel gives KS p-value: 17.5%</a:t>
            </a:r>
          </a:p>
        </p:txBody>
      </p:sp>
      <p:pic>
        <p:nvPicPr>
          <p:cNvPr id="7" name="Content Placeholder 6">
            <a:extLst>
              <a:ext uri="{FF2B5EF4-FFF2-40B4-BE49-F238E27FC236}">
                <a16:creationId xmlns:a16="http://schemas.microsoft.com/office/drawing/2014/main" id="{AFC5CECF-8C55-5AB8-4768-B2E0EA46D757}"/>
              </a:ext>
            </a:extLst>
          </p:cNvPr>
          <p:cNvPicPr>
            <a:picLocks noGrp="1" noChangeAspect="1"/>
          </p:cNvPicPr>
          <p:nvPr>
            <p:ph sz="half" idx="2"/>
          </p:nvPr>
        </p:nvPicPr>
        <p:blipFill>
          <a:blip r:embed="rId2"/>
          <a:stretch>
            <a:fillRect/>
          </a:stretch>
        </p:blipFill>
        <p:spPr>
          <a:xfrm>
            <a:off x="6046850" y="1757548"/>
            <a:ext cx="5819713" cy="3979707"/>
          </a:xfrm>
          <a:prstGeom prst="rect">
            <a:avLst/>
          </a:prstGeom>
        </p:spPr>
      </p:pic>
      <p:sp>
        <p:nvSpPr>
          <p:cNvPr id="5" name="Footer Placeholder 4">
            <a:extLst>
              <a:ext uri="{FF2B5EF4-FFF2-40B4-BE49-F238E27FC236}">
                <a16:creationId xmlns:a16="http://schemas.microsoft.com/office/drawing/2014/main" id="{FB572834-4632-A8DB-DB68-16246B96439B}"/>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A44F373C-2A0B-7665-BC26-9BD9E88B4C14}"/>
              </a:ext>
            </a:extLst>
          </p:cNvPr>
          <p:cNvSpPr>
            <a:spLocks noGrp="1"/>
          </p:cNvSpPr>
          <p:nvPr>
            <p:ph type="subTitle" idx="13"/>
          </p:nvPr>
        </p:nvSpPr>
        <p:spPr/>
        <p:txBody>
          <a:bodyPr/>
          <a:lstStyle/>
          <a:p>
            <a:r>
              <a:rPr lang="en-GB" dirty="0"/>
              <a:t>Wait didn’t Nick teach me some stats?</a:t>
            </a:r>
          </a:p>
        </p:txBody>
      </p:sp>
    </p:spTree>
    <p:extLst>
      <p:ext uri="{BB962C8B-B14F-4D97-AF65-F5344CB8AC3E}">
        <p14:creationId xmlns:p14="http://schemas.microsoft.com/office/powerpoint/2010/main" val="40369202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BB7E0-DAB9-E548-3763-410CCC24827B}"/>
              </a:ext>
            </a:extLst>
          </p:cNvPr>
          <p:cNvSpPr>
            <a:spLocks noGrp="1"/>
          </p:cNvSpPr>
          <p:nvPr>
            <p:ph type="title"/>
          </p:nvPr>
        </p:nvSpPr>
        <p:spPr/>
        <p:txBody>
          <a:bodyPr/>
          <a:lstStyle/>
          <a:p>
            <a:r>
              <a:rPr lang="en-GB" dirty="0"/>
              <a:t>Datasets for today’s exercises</a:t>
            </a:r>
          </a:p>
        </p:txBody>
      </p:sp>
      <p:pic>
        <p:nvPicPr>
          <p:cNvPr id="8" name="Content Placeholder 7">
            <a:extLst>
              <a:ext uri="{FF2B5EF4-FFF2-40B4-BE49-F238E27FC236}">
                <a16:creationId xmlns:a16="http://schemas.microsoft.com/office/drawing/2014/main" id="{D691B048-1173-0E88-A128-5EABB0A4321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01302" y="2184065"/>
            <a:ext cx="3626906" cy="4230419"/>
          </a:xfrm>
        </p:spPr>
      </p:pic>
      <p:sp>
        <p:nvSpPr>
          <p:cNvPr id="5" name="Footer Placeholder 4">
            <a:extLst>
              <a:ext uri="{FF2B5EF4-FFF2-40B4-BE49-F238E27FC236}">
                <a16:creationId xmlns:a16="http://schemas.microsoft.com/office/drawing/2014/main" id="{A24B91F7-1CA1-7880-0F8A-403ABD608DED}"/>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60E24727-563E-78AC-F208-3A6D0B2DD510}"/>
              </a:ext>
            </a:extLst>
          </p:cNvPr>
          <p:cNvSpPr>
            <a:spLocks noGrp="1"/>
          </p:cNvSpPr>
          <p:nvPr>
            <p:ph type="subTitle" idx="13"/>
          </p:nvPr>
        </p:nvSpPr>
        <p:spPr/>
        <p:txBody>
          <a:bodyPr/>
          <a:lstStyle/>
          <a:p>
            <a:endParaRPr lang="en-GB" dirty="0"/>
          </a:p>
        </p:txBody>
      </p:sp>
      <p:pic>
        <p:nvPicPr>
          <p:cNvPr id="1026" name="Picture 2" descr="mnist | TensorFlow Datasets">
            <a:extLst>
              <a:ext uri="{FF2B5EF4-FFF2-40B4-BE49-F238E27FC236}">
                <a16:creationId xmlns:a16="http://schemas.microsoft.com/office/drawing/2014/main" id="{672B98AF-70DC-8744-4260-9760BF2928F1}"/>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736270" y="1445883"/>
            <a:ext cx="4815217" cy="4815217"/>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41CEAF93-5EF5-B8D2-1833-C3973160E64E}"/>
              </a:ext>
            </a:extLst>
          </p:cNvPr>
          <p:cNvSpPr txBox="1">
            <a:spLocks/>
          </p:cNvSpPr>
          <p:nvPr/>
        </p:nvSpPr>
        <p:spPr>
          <a:xfrm>
            <a:off x="326232" y="1394619"/>
            <a:ext cx="5896438" cy="4866481"/>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lvl="1" indent="-342900">
              <a:buFont typeface="Arial" panose="020B0604020202020204" pitchFamily="34" charset="0"/>
              <a:buChar char="•"/>
            </a:pPr>
            <a:r>
              <a:rPr lang="en-GB" dirty="0"/>
              <a:t>MNIST (Classification)</a:t>
            </a:r>
          </a:p>
          <a:p>
            <a:pPr marL="504891" lvl="2" indent="-342900"/>
            <a:r>
              <a:rPr lang="en-GB" dirty="0"/>
              <a:t>Images of grainy numbers</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endParaRPr lang="en-GB" dirty="0"/>
          </a:p>
        </p:txBody>
      </p:sp>
      <p:sp>
        <p:nvSpPr>
          <p:cNvPr id="10" name="Content Placeholder 2">
            <a:extLst>
              <a:ext uri="{FF2B5EF4-FFF2-40B4-BE49-F238E27FC236}">
                <a16:creationId xmlns:a16="http://schemas.microsoft.com/office/drawing/2014/main" id="{03998645-A67F-5386-6556-7154C61B9246}"/>
              </a:ext>
            </a:extLst>
          </p:cNvPr>
          <p:cNvSpPr txBox="1">
            <a:spLocks/>
          </p:cNvSpPr>
          <p:nvPr/>
        </p:nvSpPr>
        <p:spPr>
          <a:xfrm>
            <a:off x="6632708" y="1445883"/>
            <a:ext cx="5896438" cy="4866481"/>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lvl="1" indent="-342900">
              <a:buFont typeface="Arial" panose="020B0604020202020204" pitchFamily="34" charset="0"/>
              <a:buChar char="•"/>
            </a:pPr>
            <a:r>
              <a:rPr lang="en-GB" dirty="0"/>
              <a:t>California housing (Regression)</a:t>
            </a:r>
          </a:p>
          <a:p>
            <a:pPr marL="504891" lvl="2" indent="-342900"/>
            <a:r>
              <a:rPr lang="en-GB" dirty="0"/>
              <a:t>House price vs </a:t>
            </a:r>
            <a:r>
              <a:rPr lang="en-GB" dirty="0" err="1"/>
              <a:t>eg</a:t>
            </a:r>
            <a:r>
              <a:rPr lang="en-GB" dirty="0"/>
              <a:t> number of rooms etc.</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endParaRPr lang="en-GB" dirty="0"/>
          </a:p>
        </p:txBody>
      </p:sp>
    </p:spTree>
    <p:extLst>
      <p:ext uri="{BB962C8B-B14F-4D97-AF65-F5344CB8AC3E}">
        <p14:creationId xmlns:p14="http://schemas.microsoft.com/office/powerpoint/2010/main" val="2825925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C8C1-3698-CAA9-22F4-C44358CE4C0F}"/>
              </a:ext>
            </a:extLst>
          </p:cNvPr>
          <p:cNvSpPr>
            <a:spLocks noGrp="1"/>
          </p:cNvSpPr>
          <p:nvPr>
            <p:ph type="title"/>
          </p:nvPr>
        </p:nvSpPr>
        <p:spPr/>
        <p:txBody>
          <a:bodyPr/>
          <a:lstStyle/>
          <a:p>
            <a:r>
              <a:rPr lang="en-GB" dirty="0"/>
              <a:t>Learning Outcomes</a:t>
            </a:r>
          </a:p>
        </p:txBody>
      </p:sp>
      <p:sp>
        <p:nvSpPr>
          <p:cNvPr id="3" name="Content Placeholder 2">
            <a:extLst>
              <a:ext uri="{FF2B5EF4-FFF2-40B4-BE49-F238E27FC236}">
                <a16:creationId xmlns:a16="http://schemas.microsoft.com/office/drawing/2014/main" id="{D401867D-E2AD-C30E-0EA2-B01434BE579E}"/>
              </a:ext>
            </a:extLst>
          </p:cNvPr>
          <p:cNvSpPr>
            <a:spLocks noGrp="1"/>
          </p:cNvSpPr>
          <p:nvPr>
            <p:ph idx="1"/>
          </p:nvPr>
        </p:nvSpPr>
        <p:spPr/>
        <p:txBody>
          <a:bodyPr/>
          <a:lstStyle/>
          <a:p>
            <a:pPr marL="342900" lvl="1" indent="-342900">
              <a:buFont typeface="Arial" panose="020B0604020202020204" pitchFamily="34" charset="0"/>
              <a:buChar char="•"/>
            </a:pPr>
            <a:r>
              <a:rPr lang="en-GB" dirty="0"/>
              <a:t>Learning outcomes for today</a:t>
            </a:r>
          </a:p>
          <a:p>
            <a:pPr marL="504891" lvl="2" indent="-342900"/>
            <a:r>
              <a:rPr lang="en-GB" dirty="0"/>
              <a:t>Introduce performance metrics used for classification</a:t>
            </a:r>
          </a:p>
          <a:p>
            <a:pPr marL="504891" lvl="2" indent="-342900"/>
            <a:r>
              <a:rPr lang="en-GB" dirty="0"/>
              <a:t>Familiarise you with ROC and ROC-AUC</a:t>
            </a:r>
          </a:p>
          <a:p>
            <a:pPr marL="504891" lvl="2" indent="-342900"/>
            <a:r>
              <a:rPr lang="en-GB" dirty="0"/>
              <a:t>Introduce performance metrics used for regression</a:t>
            </a:r>
          </a:p>
          <a:p>
            <a:pPr marL="504891" lvl="2" indent="-342900"/>
            <a:r>
              <a:rPr lang="en-GB" dirty="0"/>
              <a:t>Brief overview of data pre-processing</a:t>
            </a:r>
          </a:p>
          <a:p>
            <a:pPr marL="504891" lvl="2" indent="-342900"/>
            <a:r>
              <a:rPr lang="en-GB" dirty="0"/>
              <a:t>Introduce California housing and MNIST datasets used in exercises</a:t>
            </a:r>
          </a:p>
          <a:p>
            <a:pPr marL="342900" lvl="1" indent="-342900"/>
            <a:endParaRPr lang="en-GB" dirty="0"/>
          </a:p>
          <a:p>
            <a:pPr marL="342900" lvl="1" indent="-342900">
              <a:buFont typeface="Arial" panose="020B0604020202020204" pitchFamily="34" charset="0"/>
              <a:buChar char="•"/>
            </a:pPr>
            <a:r>
              <a:rPr lang="en-GB" dirty="0"/>
              <a:t>You will use both </a:t>
            </a:r>
            <a:r>
              <a:rPr lang="en-GB" dirty="0" err="1"/>
              <a:t>kNN</a:t>
            </a:r>
            <a:r>
              <a:rPr lang="en-GB" dirty="0"/>
              <a:t> and SVM today</a:t>
            </a:r>
          </a:p>
          <a:p>
            <a:pPr marL="504891" lvl="2" indent="-342900"/>
            <a:r>
              <a:rPr lang="en-GB" dirty="0"/>
              <a:t>You don’t need to know the details of how SVM works just know how apply it and change its hyperparameters</a:t>
            </a:r>
          </a:p>
          <a:p>
            <a:pPr marL="504891" lvl="2" indent="-342900"/>
            <a:r>
              <a:rPr lang="en-GB" dirty="0"/>
              <a:t>Non-examinable SVM details are in the Bonus workbook on blackboard</a:t>
            </a:r>
          </a:p>
        </p:txBody>
      </p:sp>
      <p:sp>
        <p:nvSpPr>
          <p:cNvPr id="5" name="Footer Placeholder 4">
            <a:extLst>
              <a:ext uri="{FF2B5EF4-FFF2-40B4-BE49-F238E27FC236}">
                <a16:creationId xmlns:a16="http://schemas.microsoft.com/office/drawing/2014/main" id="{F8064DD3-2612-2FAD-FB01-545C28FE9608}"/>
              </a:ext>
            </a:extLst>
          </p:cNvPr>
          <p:cNvSpPr>
            <a:spLocks noGrp="1"/>
          </p:cNvSpPr>
          <p:nvPr>
            <p:ph type="ftr" sz="quarter" idx="11"/>
          </p:nvPr>
        </p:nvSpPr>
        <p:spPr/>
        <p:txBody>
          <a:bodyPr/>
          <a:lstStyle/>
          <a:p>
            <a:r>
              <a:rPr lang="en-GB"/>
              <a:t>Patrick Dunne, p.dunne12@imperial.ac.um</a:t>
            </a:r>
            <a:endParaRPr lang="en-GB" dirty="0"/>
          </a:p>
        </p:txBody>
      </p:sp>
      <p:sp>
        <p:nvSpPr>
          <p:cNvPr id="7" name="Subtitle 6">
            <a:extLst>
              <a:ext uri="{FF2B5EF4-FFF2-40B4-BE49-F238E27FC236}">
                <a16:creationId xmlns:a16="http://schemas.microsoft.com/office/drawing/2014/main" id="{475BA4EE-9A06-4D1C-5BE3-F28D6539010E}"/>
              </a:ext>
            </a:extLst>
          </p:cNvPr>
          <p:cNvSpPr>
            <a:spLocks noGrp="1"/>
          </p:cNvSpPr>
          <p:nvPr>
            <p:ph type="subTitle" idx="13"/>
          </p:nvPr>
        </p:nvSpPr>
        <p:spPr/>
        <p:txBody>
          <a:bodyPr/>
          <a:lstStyle/>
          <a:p>
            <a:endParaRPr lang="en-GB"/>
          </a:p>
        </p:txBody>
      </p:sp>
    </p:spTree>
    <p:extLst>
      <p:ext uri="{BB962C8B-B14F-4D97-AF65-F5344CB8AC3E}">
        <p14:creationId xmlns:p14="http://schemas.microsoft.com/office/powerpoint/2010/main" val="2671904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1D807FA-0591-2ECB-BD74-46DB511E5790}"/>
              </a:ext>
            </a:extLst>
          </p:cNvPr>
          <p:cNvSpPr>
            <a:spLocks noGrp="1"/>
          </p:cNvSpPr>
          <p:nvPr>
            <p:ph type="ftr" sz="quarter" idx="11"/>
          </p:nvPr>
        </p:nvSpPr>
        <p:spPr/>
        <p:txBody>
          <a:bodyPr/>
          <a:lstStyle/>
          <a:p>
            <a:r>
              <a:rPr lang="en-GB"/>
              <a:t>Patrick Dunne, p.dunne12@imperial.ac.um</a:t>
            </a:r>
            <a:endParaRPr lang="en-GB" dirty="0"/>
          </a:p>
        </p:txBody>
      </p:sp>
      <p:sp>
        <p:nvSpPr>
          <p:cNvPr id="3" name="Title 2">
            <a:extLst>
              <a:ext uri="{FF2B5EF4-FFF2-40B4-BE49-F238E27FC236}">
                <a16:creationId xmlns:a16="http://schemas.microsoft.com/office/drawing/2014/main" id="{DF553B79-3BBE-A5FE-A691-1E757537BF86}"/>
              </a:ext>
            </a:extLst>
          </p:cNvPr>
          <p:cNvSpPr>
            <a:spLocks noGrp="1"/>
          </p:cNvSpPr>
          <p:nvPr>
            <p:ph type="ctrTitle"/>
          </p:nvPr>
        </p:nvSpPr>
        <p:spPr/>
        <p:txBody>
          <a:bodyPr/>
          <a:lstStyle/>
          <a:p>
            <a:r>
              <a:rPr lang="en-GB" dirty="0"/>
              <a:t>Exercises!</a:t>
            </a:r>
          </a:p>
        </p:txBody>
      </p:sp>
      <p:sp>
        <p:nvSpPr>
          <p:cNvPr id="4" name="Subtitle 3">
            <a:extLst>
              <a:ext uri="{FF2B5EF4-FFF2-40B4-BE49-F238E27FC236}">
                <a16:creationId xmlns:a16="http://schemas.microsoft.com/office/drawing/2014/main" id="{51D78B43-110D-4C1C-AE86-4E64DB63DF3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2798236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884CF6E-A742-FE7F-DEA0-859BC4D22F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2473C2-27D1-BBA0-E1FB-155C6A3A35C9}"/>
              </a:ext>
            </a:extLst>
          </p:cNvPr>
          <p:cNvSpPr>
            <a:spLocks noGrp="1"/>
          </p:cNvSpPr>
          <p:nvPr>
            <p:ph type="title"/>
          </p:nvPr>
        </p:nvSpPr>
        <p:spPr>
          <a:xfrm>
            <a:off x="325438" y="251619"/>
            <a:ext cx="11541125" cy="378619"/>
          </a:xfrm>
        </p:spPr>
        <p:txBody>
          <a:bodyPr/>
          <a:lstStyle/>
          <a:p>
            <a:r>
              <a:rPr lang="en-GB" dirty="0"/>
              <a:t>Notes to the template</a:t>
            </a:r>
            <a:endParaRPr lang="en-US" dirty="0"/>
          </a:p>
        </p:txBody>
      </p:sp>
      <p:sp>
        <p:nvSpPr>
          <p:cNvPr id="3" name="Content Placeholder 2">
            <a:extLst>
              <a:ext uri="{FF2B5EF4-FFF2-40B4-BE49-F238E27FC236}">
                <a16:creationId xmlns:a16="http://schemas.microsoft.com/office/drawing/2014/main" id="{C589B409-CC9F-F408-4BAF-EB30F716D351}"/>
              </a:ext>
            </a:extLst>
          </p:cNvPr>
          <p:cNvSpPr>
            <a:spLocks noGrp="1"/>
          </p:cNvSpPr>
          <p:nvPr>
            <p:ph idx="1"/>
          </p:nvPr>
        </p:nvSpPr>
        <p:spPr>
          <a:xfrm>
            <a:off x="325438" y="1394619"/>
            <a:ext cx="11541125" cy="4866481"/>
          </a:xfrm>
        </p:spPr>
        <p:txBody>
          <a:bodyPr/>
          <a:lstStyle/>
          <a:p>
            <a:r>
              <a:rPr lang="en-GB" sz="1800" dirty="0"/>
              <a:t>The template includes a range of predefined layouts that you can insert. These have been designed to cater for text, text and images and for picture arrangements. There are also layouts for Title and Divider slides.</a:t>
            </a:r>
          </a:p>
          <a:p>
            <a:endParaRPr lang="en-GB" sz="1800" dirty="0"/>
          </a:p>
          <a:p>
            <a:r>
              <a:rPr lang="en-GB" sz="1800" dirty="0"/>
              <a:t>Each custom layout includes the correct colour palette, type levels and formatting.</a:t>
            </a:r>
          </a:p>
          <a:p>
            <a:endParaRPr lang="en-GB" sz="1800" dirty="0"/>
          </a:p>
          <a:p>
            <a:r>
              <a:rPr lang="en-GB" sz="1800" dirty="0"/>
              <a:t>You can choose one of the layouts using the ‘New Slide’ button on the Home tab. You can also change the layout for a current slide using the ‘Layout’ list on the Home tab.</a:t>
            </a:r>
          </a:p>
        </p:txBody>
      </p:sp>
      <p:sp>
        <p:nvSpPr>
          <p:cNvPr id="6" name="Footer Placeholder 5">
            <a:extLst>
              <a:ext uri="{FF2B5EF4-FFF2-40B4-BE49-F238E27FC236}">
                <a16:creationId xmlns:a16="http://schemas.microsoft.com/office/drawing/2014/main" id="{96B744BA-48DF-357E-C4C5-3AF2F07FE2EE}"/>
              </a:ext>
            </a:extLst>
          </p:cNvPr>
          <p:cNvSpPr>
            <a:spLocks noGrp="1"/>
          </p:cNvSpPr>
          <p:nvPr>
            <p:ph type="ftr" sz="quarter" idx="11"/>
          </p:nvPr>
        </p:nvSpPr>
        <p:spPr>
          <a:xfrm>
            <a:off x="1965325" y="6393657"/>
            <a:ext cx="3423444" cy="137319"/>
          </a:xfrm>
        </p:spPr>
        <p:txBody>
          <a:bodyPr/>
          <a:lstStyle/>
          <a:p>
            <a:r>
              <a:rPr lang="en-GB"/>
              <a:t>Patrick Dunne, p.dunne12@imperial.ac.um</a:t>
            </a:r>
          </a:p>
        </p:txBody>
      </p:sp>
      <p:sp>
        <p:nvSpPr>
          <p:cNvPr id="4" name="Subtitle 3">
            <a:extLst>
              <a:ext uri="{FF2B5EF4-FFF2-40B4-BE49-F238E27FC236}">
                <a16:creationId xmlns:a16="http://schemas.microsoft.com/office/drawing/2014/main" id="{4872E6BB-3E44-C1DA-3B31-236BA909E912}"/>
              </a:ext>
            </a:extLst>
          </p:cNvPr>
          <p:cNvSpPr>
            <a:spLocks noGrp="1"/>
          </p:cNvSpPr>
          <p:nvPr>
            <p:ph type="subTitle" idx="13"/>
          </p:nvPr>
        </p:nvSpPr>
        <p:spPr>
          <a:xfrm>
            <a:off x="325438" y="619919"/>
            <a:ext cx="11541125" cy="371475"/>
          </a:xfrm>
        </p:spPr>
        <p:txBody>
          <a:bodyPr/>
          <a:lstStyle/>
          <a:p>
            <a:r>
              <a:rPr lang="en-GB" dirty="0"/>
              <a:t>Custom layouts and example slides</a:t>
            </a:r>
            <a:endParaRPr lang="en-US" dirty="0"/>
          </a:p>
        </p:txBody>
      </p:sp>
      <p:pic>
        <p:nvPicPr>
          <p:cNvPr id="12" name="Picture 11">
            <a:extLst>
              <a:ext uri="{FF2B5EF4-FFF2-40B4-BE49-F238E27FC236}">
                <a16:creationId xmlns:a16="http://schemas.microsoft.com/office/drawing/2014/main" id="{639A8AA8-A40F-71E8-DF2D-CB7083B79E2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7025" y="3826061"/>
            <a:ext cx="6627957" cy="2435039"/>
          </a:xfrm>
          <a:prstGeom prst="rect">
            <a:avLst/>
          </a:prstGeom>
          <a:ln w="3175">
            <a:solidFill>
              <a:schemeClr val="tx1"/>
            </a:solidFill>
          </a:ln>
        </p:spPr>
      </p:pic>
    </p:spTree>
    <p:extLst>
      <p:ext uri="{BB962C8B-B14F-4D97-AF65-F5344CB8AC3E}">
        <p14:creationId xmlns:p14="http://schemas.microsoft.com/office/powerpoint/2010/main" val="1610391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E870434-9477-94A8-5265-ABD8082725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B4B915-FC18-90C1-DAAC-4E0B59B1596C}"/>
              </a:ext>
            </a:extLst>
          </p:cNvPr>
          <p:cNvSpPr>
            <a:spLocks noGrp="1"/>
          </p:cNvSpPr>
          <p:nvPr>
            <p:ph type="title"/>
          </p:nvPr>
        </p:nvSpPr>
        <p:spPr/>
        <p:txBody>
          <a:bodyPr/>
          <a:lstStyle/>
          <a:p>
            <a:r>
              <a:rPr lang="en-GB" dirty="0"/>
              <a:t>Notes to the template</a:t>
            </a:r>
            <a:endParaRPr lang="en-US" dirty="0"/>
          </a:p>
        </p:txBody>
      </p:sp>
      <p:sp>
        <p:nvSpPr>
          <p:cNvPr id="3" name="Content Placeholder 2">
            <a:extLst>
              <a:ext uri="{FF2B5EF4-FFF2-40B4-BE49-F238E27FC236}">
                <a16:creationId xmlns:a16="http://schemas.microsoft.com/office/drawing/2014/main" id="{363EAC08-C9BC-2102-F852-3CAA0D86747A}"/>
              </a:ext>
            </a:extLst>
          </p:cNvPr>
          <p:cNvSpPr>
            <a:spLocks noGrp="1"/>
          </p:cNvSpPr>
          <p:nvPr>
            <p:ph idx="1"/>
          </p:nvPr>
        </p:nvSpPr>
        <p:spPr/>
        <p:txBody>
          <a:bodyPr/>
          <a:lstStyle/>
          <a:p>
            <a:r>
              <a:rPr lang="en-GB" sz="1800" dirty="0"/>
              <a:t>The standard text area has five predefined type levels.</a:t>
            </a:r>
          </a:p>
          <a:p>
            <a:endParaRPr lang="en-GB" sz="1800" dirty="0"/>
          </a:p>
          <a:p>
            <a:r>
              <a:rPr lang="en-GB" sz="1800" dirty="0"/>
              <a:t>You can move up or down the levels using the increase or decrease indent buttons in the home tab.</a:t>
            </a:r>
          </a:p>
          <a:p>
            <a:endParaRPr lang="en-GB" sz="1800" dirty="0"/>
          </a:p>
          <a:p>
            <a:r>
              <a:rPr lang="en-GB" sz="1800" dirty="0"/>
              <a:t>We recommend that you do not use the bullet button, as this does not apply the correct bullet formatting.</a:t>
            </a:r>
          </a:p>
          <a:p>
            <a:endParaRPr lang="en-GB" sz="1800" dirty="0"/>
          </a:p>
          <a:p>
            <a:r>
              <a:rPr lang="en-GB" sz="1800" dirty="0"/>
              <a:t>Level one is for general text</a:t>
            </a:r>
          </a:p>
          <a:p>
            <a:pPr lvl="1"/>
            <a:r>
              <a:rPr lang="en-GB" sz="1800" dirty="0"/>
              <a:t>Level two is for subheadings within body copy</a:t>
            </a:r>
          </a:p>
          <a:p>
            <a:pPr lvl="2"/>
            <a:r>
              <a:rPr lang="en-GB" sz="1800" dirty="0"/>
              <a:t>Level three is the first level of bullets</a:t>
            </a:r>
          </a:p>
          <a:p>
            <a:pPr lvl="3"/>
            <a:r>
              <a:rPr lang="en-GB" sz="1800" dirty="0"/>
              <a:t>Level four is the second level of bullets</a:t>
            </a:r>
          </a:p>
          <a:p>
            <a:pPr lvl="4"/>
            <a:r>
              <a:rPr lang="en-GB" sz="1800" dirty="0"/>
              <a:t>Level five is the third level of bullets</a:t>
            </a:r>
          </a:p>
          <a:p>
            <a:endParaRPr lang="en-GB" sz="1800" dirty="0"/>
          </a:p>
          <a:p>
            <a:r>
              <a:rPr lang="en-GB" sz="1800" dirty="0"/>
              <a:t>While text boxes are formatted to be the correct font, size, and colour, they will not contain the levels as a placeholder does. Therefore, it is recommended that you copy an existing text placeholder on the slide if you would like to insert a text box, to preserve the use of these levels.</a:t>
            </a:r>
          </a:p>
          <a:p>
            <a:endParaRPr lang="en-GB" sz="1800" dirty="0"/>
          </a:p>
          <a:p>
            <a:endParaRPr lang="en-GB" sz="1800" dirty="0"/>
          </a:p>
        </p:txBody>
      </p:sp>
      <p:sp>
        <p:nvSpPr>
          <p:cNvPr id="6" name="Footer Placeholder 5">
            <a:extLst>
              <a:ext uri="{FF2B5EF4-FFF2-40B4-BE49-F238E27FC236}">
                <a16:creationId xmlns:a16="http://schemas.microsoft.com/office/drawing/2014/main" id="{BB728207-E382-BB77-8DAA-EC526407A73B}"/>
              </a:ext>
            </a:extLst>
          </p:cNvPr>
          <p:cNvSpPr>
            <a:spLocks noGrp="1"/>
          </p:cNvSpPr>
          <p:nvPr>
            <p:ph type="ftr" sz="quarter" idx="11"/>
          </p:nvPr>
        </p:nvSpPr>
        <p:spPr/>
        <p:txBody>
          <a:bodyPr/>
          <a:lstStyle/>
          <a:p>
            <a:r>
              <a:rPr lang="en-GB"/>
              <a:t>Patrick Dunne, p.dunne12@imperial.ac.um</a:t>
            </a:r>
          </a:p>
        </p:txBody>
      </p:sp>
      <p:sp>
        <p:nvSpPr>
          <p:cNvPr id="4" name="Subtitle 3">
            <a:extLst>
              <a:ext uri="{FF2B5EF4-FFF2-40B4-BE49-F238E27FC236}">
                <a16:creationId xmlns:a16="http://schemas.microsoft.com/office/drawing/2014/main" id="{6CC54F37-AC76-45B7-AE13-7472975AFC8A}"/>
              </a:ext>
            </a:extLst>
          </p:cNvPr>
          <p:cNvSpPr>
            <a:spLocks noGrp="1"/>
          </p:cNvSpPr>
          <p:nvPr>
            <p:ph type="subTitle" idx="13"/>
          </p:nvPr>
        </p:nvSpPr>
        <p:spPr/>
        <p:txBody>
          <a:bodyPr/>
          <a:lstStyle/>
          <a:p>
            <a:r>
              <a:rPr lang="en-GB" dirty="0"/>
              <a:t>Type levels and bullets</a:t>
            </a:r>
            <a:endParaRPr lang="en-US" dirty="0"/>
          </a:p>
        </p:txBody>
      </p:sp>
      <p:grpSp>
        <p:nvGrpSpPr>
          <p:cNvPr id="8" name="Group 7">
            <a:extLst>
              <a:ext uri="{FF2B5EF4-FFF2-40B4-BE49-F238E27FC236}">
                <a16:creationId xmlns:a16="http://schemas.microsoft.com/office/drawing/2014/main" id="{E4E4C8D3-4A97-D3F8-F14E-7B36894DFEEB}"/>
              </a:ext>
            </a:extLst>
          </p:cNvPr>
          <p:cNvGrpSpPr/>
          <p:nvPr/>
        </p:nvGrpSpPr>
        <p:grpSpPr>
          <a:xfrm>
            <a:off x="7731069" y="3160634"/>
            <a:ext cx="4143927" cy="1064197"/>
            <a:chOff x="5267729" y="3145133"/>
            <a:chExt cx="5164053" cy="1326174"/>
          </a:xfrm>
        </p:grpSpPr>
        <p:pic>
          <p:nvPicPr>
            <p:cNvPr id="9" name="Picture 8">
              <a:extLst>
                <a:ext uri="{FF2B5EF4-FFF2-40B4-BE49-F238E27FC236}">
                  <a16:creationId xmlns:a16="http://schemas.microsoft.com/office/drawing/2014/main" id="{FD2EB907-3369-0E2B-44C2-42A2CFF143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22207" y="3429000"/>
              <a:ext cx="4209575" cy="1042307"/>
            </a:xfrm>
            <a:prstGeom prst="rect">
              <a:avLst/>
            </a:prstGeom>
            <a:ln w="3175">
              <a:solidFill>
                <a:schemeClr val="bg1">
                  <a:lumMod val="50000"/>
                </a:schemeClr>
              </a:solidFill>
              <a:miter lim="800000"/>
            </a:ln>
          </p:spPr>
        </p:pic>
        <p:sp>
          <p:nvSpPr>
            <p:cNvPr id="10" name="Rectangle 9">
              <a:extLst>
                <a:ext uri="{FF2B5EF4-FFF2-40B4-BE49-F238E27FC236}">
                  <a16:creationId xmlns:a16="http://schemas.microsoft.com/office/drawing/2014/main" id="{679D37AF-794E-F1EC-E389-9BDDEA7E5850}"/>
                </a:ext>
              </a:extLst>
            </p:cNvPr>
            <p:cNvSpPr/>
            <p:nvPr/>
          </p:nvSpPr>
          <p:spPr>
            <a:xfrm>
              <a:off x="6973556" y="3557117"/>
              <a:ext cx="311500" cy="291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GB" sz="1050" dirty="0" err="1">
                <a:solidFill>
                  <a:schemeClr val="bg1"/>
                </a:solidFill>
              </a:endParaRPr>
            </a:p>
          </p:txBody>
        </p:sp>
        <p:sp>
          <p:nvSpPr>
            <p:cNvPr id="11" name="Rectangle 10">
              <a:extLst>
                <a:ext uri="{FF2B5EF4-FFF2-40B4-BE49-F238E27FC236}">
                  <a16:creationId xmlns:a16="http://schemas.microsoft.com/office/drawing/2014/main" id="{B9343EB0-B3E0-88B5-A342-CC3528E86577}"/>
                </a:ext>
              </a:extLst>
            </p:cNvPr>
            <p:cNvSpPr/>
            <p:nvPr/>
          </p:nvSpPr>
          <p:spPr>
            <a:xfrm>
              <a:off x="7285056" y="3557117"/>
              <a:ext cx="311500" cy="291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GB" sz="1050" dirty="0" err="1">
                <a:solidFill>
                  <a:schemeClr val="bg1"/>
                </a:solidFill>
              </a:endParaRPr>
            </a:p>
          </p:txBody>
        </p:sp>
        <p:cxnSp>
          <p:nvCxnSpPr>
            <p:cNvPr id="12" name="Straight Connector 11">
              <a:extLst>
                <a:ext uri="{FF2B5EF4-FFF2-40B4-BE49-F238E27FC236}">
                  <a16:creationId xmlns:a16="http://schemas.microsoft.com/office/drawing/2014/main" id="{8A69E852-28DB-21E8-2362-E22F24C76816}"/>
                </a:ext>
              </a:extLst>
            </p:cNvPr>
            <p:cNvCxnSpPr/>
            <p:nvPr/>
          </p:nvCxnSpPr>
          <p:spPr>
            <a:xfrm flipV="1">
              <a:off x="7129306" y="3145134"/>
              <a:ext cx="0" cy="4119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1DBB60-8A8E-371E-BB18-C3E3F70A60B9}"/>
                </a:ext>
              </a:extLst>
            </p:cNvPr>
            <p:cNvCxnSpPr/>
            <p:nvPr/>
          </p:nvCxnSpPr>
          <p:spPr>
            <a:xfrm flipV="1">
              <a:off x="7440806" y="3145133"/>
              <a:ext cx="0" cy="4119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A6D3E46-0D07-22B2-0062-AAA03E6F3E78}"/>
                </a:ext>
              </a:extLst>
            </p:cNvPr>
            <p:cNvSpPr txBox="1"/>
            <p:nvPr/>
          </p:nvSpPr>
          <p:spPr>
            <a:xfrm>
              <a:off x="7506118" y="3145133"/>
              <a:ext cx="2384011" cy="205991"/>
            </a:xfrm>
            <a:prstGeom prst="rect">
              <a:avLst/>
            </a:prstGeom>
            <a:noFill/>
          </p:spPr>
          <p:txBody>
            <a:bodyPr wrap="square" lIns="0" tIns="0" rIns="0" bIns="0" rtlCol="0">
              <a:noAutofit/>
            </a:bodyPr>
            <a:lstStyle/>
            <a:p>
              <a:pPr algn="l"/>
              <a:r>
                <a:rPr lang="en-GB" sz="800" dirty="0">
                  <a:solidFill>
                    <a:srgbClr val="FF0000"/>
                  </a:solidFill>
                </a:rPr>
                <a:t>Increase list level</a:t>
              </a:r>
            </a:p>
          </p:txBody>
        </p:sp>
        <p:sp>
          <p:nvSpPr>
            <p:cNvPr id="15" name="TextBox 14">
              <a:extLst>
                <a:ext uri="{FF2B5EF4-FFF2-40B4-BE49-F238E27FC236}">
                  <a16:creationId xmlns:a16="http://schemas.microsoft.com/office/drawing/2014/main" id="{3F22BA32-A027-1E57-2792-B9F7EAD1A124}"/>
                </a:ext>
              </a:extLst>
            </p:cNvPr>
            <p:cNvSpPr txBox="1"/>
            <p:nvPr/>
          </p:nvSpPr>
          <p:spPr>
            <a:xfrm>
              <a:off x="5267729" y="3145133"/>
              <a:ext cx="1796266" cy="205991"/>
            </a:xfrm>
            <a:prstGeom prst="rect">
              <a:avLst/>
            </a:prstGeom>
            <a:noFill/>
          </p:spPr>
          <p:txBody>
            <a:bodyPr wrap="square" lIns="0" tIns="0" rIns="0" bIns="0" rtlCol="0">
              <a:noAutofit/>
            </a:bodyPr>
            <a:lstStyle/>
            <a:p>
              <a:pPr algn="r"/>
              <a:r>
                <a:rPr lang="en-GB" sz="800" dirty="0">
                  <a:solidFill>
                    <a:srgbClr val="FF0000"/>
                  </a:solidFill>
                </a:rPr>
                <a:t>Decrease list level</a:t>
              </a:r>
            </a:p>
          </p:txBody>
        </p:sp>
      </p:grpSp>
    </p:spTree>
    <p:extLst>
      <p:ext uri="{BB962C8B-B14F-4D97-AF65-F5344CB8AC3E}">
        <p14:creationId xmlns:p14="http://schemas.microsoft.com/office/powerpoint/2010/main" val="9928796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AD263E8-CB79-3567-8269-02D286DF7C57}"/>
              </a:ext>
            </a:extLst>
          </p:cNvPr>
          <p:cNvSpPr>
            <a:spLocks noGrp="1"/>
          </p:cNvSpPr>
          <p:nvPr>
            <p:ph type="ftr" sz="quarter" idx="11"/>
          </p:nvPr>
        </p:nvSpPr>
        <p:spPr>
          <a:xfrm>
            <a:off x="1965261" y="6393702"/>
            <a:ext cx="3423452" cy="137272"/>
          </a:xfrm>
        </p:spPr>
        <p:txBody>
          <a:bodyPr/>
          <a:lstStyle/>
          <a:p>
            <a:r>
              <a:rPr lang="en-GB"/>
              <a:t>Patrick Dunne, p.dunne12@imperial.ac.um</a:t>
            </a:r>
            <a:endParaRPr lang="en-GB" dirty="0"/>
          </a:p>
        </p:txBody>
      </p:sp>
      <p:pic>
        <p:nvPicPr>
          <p:cNvPr id="10" name="Picture Placeholder 9">
            <a:extLst>
              <a:ext uri="{FF2B5EF4-FFF2-40B4-BE49-F238E27FC236}">
                <a16:creationId xmlns:a16="http://schemas.microsoft.com/office/drawing/2014/main" id="{70BF562B-98EC-FF44-8FBC-CAC8B5CE9322}"/>
              </a:ext>
            </a:extLst>
          </p:cNvPr>
          <p:cNvPicPr>
            <a:picLocks noGrp="1" noChangeAspect="1"/>
          </p:cNvPicPr>
          <p:nvPr>
            <p:ph type="pic" sz="quarter" idx="4294967295"/>
          </p:nvPr>
        </p:nvPicPr>
        <p:blipFill rotWithShape="1">
          <a:blip r:embed="rId2" cstate="print">
            <a:extLst>
              <a:ext uri="{28A0092B-C50C-407E-A947-70E740481C1C}">
                <a14:useLocalDpi xmlns:a14="http://schemas.microsoft.com/office/drawing/2010/main"/>
              </a:ext>
            </a:extLst>
          </a:blip>
          <a:srcRect l="1728" r="1728"/>
          <a:stretch/>
        </p:blipFill>
        <p:spPr>
          <a:xfrm>
            <a:off x="6282532" y="327818"/>
            <a:ext cx="5592465" cy="5933282"/>
          </a:xfrm>
        </p:spPr>
      </p:pic>
      <p:sp>
        <p:nvSpPr>
          <p:cNvPr id="2" name="Title 1">
            <a:extLst>
              <a:ext uri="{FF2B5EF4-FFF2-40B4-BE49-F238E27FC236}">
                <a16:creationId xmlns:a16="http://schemas.microsoft.com/office/drawing/2014/main" id="{8AFE6160-6DC1-03C3-B332-3ADF4ED454FD}"/>
              </a:ext>
            </a:extLst>
          </p:cNvPr>
          <p:cNvSpPr>
            <a:spLocks noGrp="1"/>
          </p:cNvSpPr>
          <p:nvPr>
            <p:ph type="title"/>
          </p:nvPr>
        </p:nvSpPr>
        <p:spPr>
          <a:xfrm>
            <a:off x="325800" y="252000"/>
            <a:ext cx="5583670" cy="378044"/>
          </a:xfrm>
        </p:spPr>
        <p:txBody>
          <a:bodyPr/>
          <a:lstStyle/>
          <a:p>
            <a:r>
              <a:rPr lang="en-US" dirty="0"/>
              <a:t>Notes to the template</a:t>
            </a:r>
          </a:p>
        </p:txBody>
      </p:sp>
      <p:sp>
        <p:nvSpPr>
          <p:cNvPr id="6" name="Subtitle 5">
            <a:extLst>
              <a:ext uri="{FF2B5EF4-FFF2-40B4-BE49-F238E27FC236}">
                <a16:creationId xmlns:a16="http://schemas.microsoft.com/office/drawing/2014/main" id="{47CF5047-C92C-20F0-34F4-5F62FF93FC3D}"/>
              </a:ext>
            </a:extLst>
          </p:cNvPr>
          <p:cNvSpPr>
            <a:spLocks noGrp="1"/>
          </p:cNvSpPr>
          <p:nvPr>
            <p:ph type="subTitle" idx="13"/>
          </p:nvPr>
        </p:nvSpPr>
        <p:spPr>
          <a:xfrm>
            <a:off x="325800" y="620196"/>
            <a:ext cx="5583670" cy="371567"/>
          </a:xfrm>
        </p:spPr>
        <p:txBody>
          <a:bodyPr/>
          <a:lstStyle/>
          <a:p>
            <a:r>
              <a:rPr lang="en-US" dirty="0"/>
              <a:t>Using picture slide layouts</a:t>
            </a:r>
          </a:p>
        </p:txBody>
      </p:sp>
      <p:sp>
        <p:nvSpPr>
          <p:cNvPr id="7" name="Text Placeholder 6">
            <a:extLst>
              <a:ext uri="{FF2B5EF4-FFF2-40B4-BE49-F238E27FC236}">
                <a16:creationId xmlns:a16="http://schemas.microsoft.com/office/drawing/2014/main" id="{705A80D6-E0B3-000D-6856-F39113D652B8}"/>
              </a:ext>
            </a:extLst>
          </p:cNvPr>
          <p:cNvSpPr>
            <a:spLocks noGrp="1"/>
          </p:cNvSpPr>
          <p:nvPr>
            <p:ph type="body" sz="quarter" idx="16"/>
          </p:nvPr>
        </p:nvSpPr>
        <p:spPr>
          <a:xfrm>
            <a:off x="325800" y="1394619"/>
            <a:ext cx="5583670" cy="4866481"/>
          </a:xfrm>
        </p:spPr>
        <p:txBody>
          <a:bodyPr/>
          <a:lstStyle/>
          <a:p>
            <a:r>
              <a:rPr lang="en-GB" dirty="0"/>
              <a:t>The picture slides are predefined with picture placeholders that help you to manage the image you add into the field. </a:t>
            </a:r>
          </a:p>
          <a:p>
            <a:r>
              <a:rPr lang="en-GB" dirty="0"/>
              <a:t>Click the button in the middle of the field to select and import the picture you want to use. The picture field will automatically fill the field with the image.</a:t>
            </a:r>
          </a:p>
          <a:p>
            <a:endParaRPr lang="en-GB" dirty="0"/>
          </a:p>
          <a:p>
            <a:r>
              <a:rPr lang="en-GB" dirty="0"/>
              <a:t>You can edit the position of the image using the crop tool, which is in the ‘Picture Tools &gt; Format menu. This menu appears when you click on an image.</a:t>
            </a:r>
          </a:p>
          <a:p>
            <a:endParaRPr lang="en-GB" dirty="0"/>
          </a:p>
          <a:p>
            <a:r>
              <a:rPr lang="en-GB" dirty="0"/>
              <a:t>The crop tool allows you to enlarge, adjust position or crop the image to fit.</a:t>
            </a:r>
          </a:p>
          <a:p>
            <a:endParaRPr lang="en-GB" dirty="0"/>
          </a:p>
          <a:p>
            <a:endParaRPr lang="en-GB" dirty="0"/>
          </a:p>
        </p:txBody>
      </p:sp>
    </p:spTree>
    <p:extLst>
      <p:ext uri="{BB962C8B-B14F-4D97-AF65-F5344CB8AC3E}">
        <p14:creationId xmlns:p14="http://schemas.microsoft.com/office/powerpoint/2010/main" val="32525538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BC8577D-CD6C-1BFE-36DB-9BC6FDCA0E3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97FB569-D539-BD91-DE87-62826E6255CA}"/>
              </a:ext>
            </a:extLst>
          </p:cNvPr>
          <p:cNvSpPr>
            <a:spLocks noGrp="1"/>
          </p:cNvSpPr>
          <p:nvPr>
            <p:ph type="ftr" sz="quarter" idx="11"/>
          </p:nvPr>
        </p:nvSpPr>
        <p:spPr>
          <a:xfrm>
            <a:off x="1965325" y="6393657"/>
            <a:ext cx="3423444" cy="137319"/>
          </a:xfrm>
        </p:spPr>
        <p:txBody>
          <a:bodyPr/>
          <a:lstStyle/>
          <a:p>
            <a:r>
              <a:rPr lang="en-GB"/>
              <a:t>Patrick Dunne, p.dunne12@imperial.ac.um</a:t>
            </a:r>
            <a:endParaRPr lang="en-GB" dirty="0"/>
          </a:p>
        </p:txBody>
      </p:sp>
      <p:pic>
        <p:nvPicPr>
          <p:cNvPr id="9" name="Picture Placeholder 8">
            <a:extLst>
              <a:ext uri="{FF2B5EF4-FFF2-40B4-BE49-F238E27FC236}">
                <a16:creationId xmlns:a16="http://schemas.microsoft.com/office/drawing/2014/main" id="{7C5448F6-76C7-04C4-8A05-60F35409C7B1}"/>
              </a:ext>
            </a:extLst>
          </p:cNvPr>
          <p:cNvPicPr>
            <a:picLocks noGrp="1" noChangeAspect="1"/>
          </p:cNvPicPr>
          <p:nvPr>
            <p:ph type="pic" sz="quarter" idx="4294967295"/>
          </p:nvPr>
        </p:nvPicPr>
        <p:blipFill rotWithShape="1">
          <a:blip r:embed="rId2" cstate="print">
            <a:extLst>
              <a:ext uri="{28A0092B-C50C-407E-A947-70E740481C1C}">
                <a14:useLocalDpi xmlns:a14="http://schemas.microsoft.com/office/drawing/2010/main"/>
              </a:ext>
            </a:extLst>
          </a:blip>
          <a:srcRect l="1755" r="1755"/>
          <a:stretch/>
        </p:blipFill>
        <p:spPr>
          <a:xfrm>
            <a:off x="6282532" y="327819"/>
            <a:ext cx="5592763" cy="5933281"/>
          </a:xfrm>
        </p:spPr>
      </p:pic>
      <p:sp>
        <p:nvSpPr>
          <p:cNvPr id="2" name="Title 1">
            <a:extLst>
              <a:ext uri="{FF2B5EF4-FFF2-40B4-BE49-F238E27FC236}">
                <a16:creationId xmlns:a16="http://schemas.microsoft.com/office/drawing/2014/main" id="{8714DCB2-B28F-0CFE-C3FC-A03DA66D36B9}"/>
              </a:ext>
            </a:extLst>
          </p:cNvPr>
          <p:cNvSpPr>
            <a:spLocks noGrp="1"/>
          </p:cNvSpPr>
          <p:nvPr>
            <p:ph type="title"/>
          </p:nvPr>
        </p:nvSpPr>
        <p:spPr>
          <a:xfrm>
            <a:off x="325438" y="251619"/>
            <a:ext cx="5584032" cy="378619"/>
          </a:xfrm>
        </p:spPr>
        <p:txBody>
          <a:bodyPr/>
          <a:lstStyle/>
          <a:p>
            <a:r>
              <a:rPr lang="en-US" dirty="0"/>
              <a:t>Notes to the template</a:t>
            </a:r>
          </a:p>
        </p:txBody>
      </p:sp>
      <p:sp>
        <p:nvSpPr>
          <p:cNvPr id="6" name="Subtitle 5">
            <a:extLst>
              <a:ext uri="{FF2B5EF4-FFF2-40B4-BE49-F238E27FC236}">
                <a16:creationId xmlns:a16="http://schemas.microsoft.com/office/drawing/2014/main" id="{3B0787FF-4BB7-771A-218C-D55619876021}"/>
              </a:ext>
            </a:extLst>
          </p:cNvPr>
          <p:cNvSpPr>
            <a:spLocks noGrp="1"/>
          </p:cNvSpPr>
          <p:nvPr>
            <p:ph type="subTitle" idx="13"/>
          </p:nvPr>
        </p:nvSpPr>
        <p:spPr>
          <a:xfrm>
            <a:off x="325438" y="619919"/>
            <a:ext cx="5584032" cy="371475"/>
          </a:xfrm>
        </p:spPr>
        <p:txBody>
          <a:bodyPr/>
          <a:lstStyle/>
          <a:p>
            <a:r>
              <a:rPr lang="en-US" dirty="0"/>
              <a:t>Applying images to backgrounds</a:t>
            </a:r>
          </a:p>
        </p:txBody>
      </p:sp>
      <p:sp>
        <p:nvSpPr>
          <p:cNvPr id="7" name="Text Placeholder 6">
            <a:extLst>
              <a:ext uri="{FF2B5EF4-FFF2-40B4-BE49-F238E27FC236}">
                <a16:creationId xmlns:a16="http://schemas.microsoft.com/office/drawing/2014/main" id="{4AC93AB7-24E0-D878-F600-BB93EBC90DF0}"/>
              </a:ext>
            </a:extLst>
          </p:cNvPr>
          <p:cNvSpPr>
            <a:spLocks noGrp="1"/>
          </p:cNvSpPr>
          <p:nvPr>
            <p:ph type="body" sz="quarter" idx="16"/>
          </p:nvPr>
        </p:nvSpPr>
        <p:spPr>
          <a:xfrm>
            <a:off x="325438" y="1394619"/>
            <a:ext cx="5584032" cy="4866481"/>
          </a:xfrm>
        </p:spPr>
        <p:txBody>
          <a:bodyPr/>
          <a:lstStyle/>
          <a:p>
            <a:r>
              <a:rPr lang="en-GB" dirty="0"/>
              <a:t>If you insert a Title or End Slide Image layout, you will find that the background is filled with a solid grey. This means that you can insert your own image to the background.</a:t>
            </a:r>
          </a:p>
          <a:p>
            <a:endParaRPr lang="en-GB" dirty="0"/>
          </a:p>
          <a:p>
            <a:r>
              <a:rPr lang="en-GB" dirty="0"/>
              <a:t>The first step is to right-click the background and choose Format Background – this will open a panel on the right of the screen.</a:t>
            </a:r>
          </a:p>
          <a:p>
            <a:endParaRPr lang="en-GB" dirty="0"/>
          </a:p>
          <a:p>
            <a:r>
              <a:rPr lang="en-GB" dirty="0"/>
              <a:t>Then, tick the Picture or texture fill box, and choose Insert Picture from File. Select an image from your computer, ensuring it follows brand guidelines, and the picture will automatically fill the background of the slide.</a:t>
            </a:r>
          </a:p>
          <a:p>
            <a:endParaRPr lang="en-GB" dirty="0"/>
          </a:p>
        </p:txBody>
      </p:sp>
    </p:spTree>
    <p:extLst>
      <p:ext uri="{BB962C8B-B14F-4D97-AF65-F5344CB8AC3E}">
        <p14:creationId xmlns:p14="http://schemas.microsoft.com/office/powerpoint/2010/main" val="23841128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42A5-E8CA-A8C0-F3ED-F2B059131BBF}"/>
              </a:ext>
            </a:extLst>
          </p:cNvPr>
          <p:cNvSpPr>
            <a:spLocks noGrp="1"/>
          </p:cNvSpPr>
          <p:nvPr>
            <p:ph type="title"/>
          </p:nvPr>
        </p:nvSpPr>
        <p:spPr>
          <a:xfrm>
            <a:off x="326232" y="251619"/>
            <a:ext cx="11541125" cy="378619"/>
          </a:xfrm>
        </p:spPr>
        <p:txBody>
          <a:bodyPr/>
          <a:lstStyle/>
          <a:p>
            <a:r>
              <a:rPr lang="en-US" dirty="0"/>
              <a:t>Notes to the template</a:t>
            </a:r>
          </a:p>
        </p:txBody>
      </p:sp>
      <p:sp>
        <p:nvSpPr>
          <p:cNvPr id="3" name="Content Placeholder 2">
            <a:extLst>
              <a:ext uri="{FF2B5EF4-FFF2-40B4-BE49-F238E27FC236}">
                <a16:creationId xmlns:a16="http://schemas.microsoft.com/office/drawing/2014/main" id="{0B97DED3-E0FF-BEBB-3619-36CFF8C5A387}"/>
              </a:ext>
            </a:extLst>
          </p:cNvPr>
          <p:cNvSpPr>
            <a:spLocks noGrp="1"/>
          </p:cNvSpPr>
          <p:nvPr>
            <p:ph sz="half" idx="1"/>
          </p:nvPr>
        </p:nvSpPr>
        <p:spPr>
          <a:xfrm>
            <a:off x="326232" y="1394619"/>
            <a:ext cx="5583238" cy="4866481"/>
          </a:xfrm>
        </p:spPr>
        <p:txBody>
          <a:bodyPr/>
          <a:lstStyle/>
          <a:p>
            <a:pPr lvl="1"/>
            <a:r>
              <a:rPr lang="en-GB" sz="1800" dirty="0"/>
              <a:t>Type levels</a:t>
            </a:r>
          </a:p>
          <a:p>
            <a:r>
              <a:rPr lang="en-GB" sz="1800" dirty="0"/>
              <a:t>Always use the type levels in the predefined content placeholders, supplied with each layout.</a:t>
            </a:r>
          </a:p>
          <a:p>
            <a:endParaRPr lang="en-GB" sz="1800" dirty="0"/>
          </a:p>
          <a:p>
            <a:pPr lvl="1"/>
            <a:r>
              <a:rPr lang="en-GB" sz="1800" dirty="0"/>
              <a:t>Text boxes</a:t>
            </a:r>
          </a:p>
          <a:p>
            <a:r>
              <a:rPr lang="en-GB" sz="1800" dirty="0"/>
              <a:t>If you use text boxes, please note that they do not include the type levels. Any formatting has to be manually applied, and we recommend you adhere to the brand rules.</a:t>
            </a:r>
          </a:p>
          <a:p>
            <a:endParaRPr lang="en-GB" sz="1800" dirty="0"/>
          </a:p>
          <a:p>
            <a:pPr lvl="1"/>
            <a:r>
              <a:rPr lang="en-GB" sz="1800" dirty="0"/>
              <a:t>Footers</a:t>
            </a:r>
          </a:p>
          <a:p>
            <a:r>
              <a:rPr lang="en-GB" sz="1800" dirty="0"/>
              <a:t>The footer and page number can be modified and turned on or off. To do this, go to the Insert tab on the ribbon, then click Header and Footer.</a:t>
            </a:r>
          </a:p>
          <a:p>
            <a:endParaRPr lang="en-GB" sz="1800" dirty="0"/>
          </a:p>
          <a:p>
            <a:endParaRPr lang="en-GB" sz="1800" dirty="0"/>
          </a:p>
          <a:p>
            <a:endParaRPr lang="en-GB" sz="1800" dirty="0"/>
          </a:p>
        </p:txBody>
      </p:sp>
      <p:sp>
        <p:nvSpPr>
          <p:cNvPr id="4" name="Content Placeholder 3">
            <a:extLst>
              <a:ext uri="{FF2B5EF4-FFF2-40B4-BE49-F238E27FC236}">
                <a16:creationId xmlns:a16="http://schemas.microsoft.com/office/drawing/2014/main" id="{A640B848-9C21-9918-04BC-014AF2CEC7E1}"/>
              </a:ext>
            </a:extLst>
          </p:cNvPr>
          <p:cNvSpPr>
            <a:spLocks noGrp="1"/>
          </p:cNvSpPr>
          <p:nvPr>
            <p:ph sz="half" idx="2"/>
          </p:nvPr>
        </p:nvSpPr>
        <p:spPr>
          <a:xfrm>
            <a:off x="6283325" y="1394619"/>
            <a:ext cx="5583238" cy="4866481"/>
          </a:xfrm>
        </p:spPr>
        <p:txBody>
          <a:bodyPr/>
          <a:lstStyle/>
          <a:p>
            <a:pPr lvl="1"/>
            <a:r>
              <a:rPr lang="en-GB" sz="1800" dirty="0"/>
              <a:t>Colour palette</a:t>
            </a:r>
          </a:p>
          <a:p>
            <a:r>
              <a:rPr lang="en-GB" sz="1800" dirty="0"/>
              <a:t>Always select a colour from the supplied colours.</a:t>
            </a:r>
          </a:p>
          <a:p>
            <a:endParaRPr lang="en-GB" sz="1800" dirty="0"/>
          </a:p>
          <a:p>
            <a:r>
              <a:rPr lang="en-GB" sz="1800" dirty="0"/>
              <a:t>The top row represents the correct </a:t>
            </a:r>
            <a:br>
              <a:rPr lang="en-GB" sz="1800" dirty="0"/>
            </a:br>
            <a:r>
              <a:rPr lang="en-GB" sz="1800" dirty="0"/>
              <a:t>brand colours and are automatically </a:t>
            </a:r>
            <a:br>
              <a:rPr lang="en-GB" sz="1800" dirty="0"/>
            </a:br>
            <a:r>
              <a:rPr lang="en-GB" sz="1800" dirty="0"/>
              <a:t>used in charts and diagrams.</a:t>
            </a:r>
          </a:p>
          <a:p>
            <a:endParaRPr lang="en-GB" sz="1800" dirty="0"/>
          </a:p>
          <a:p>
            <a:r>
              <a:rPr lang="en-GB" sz="1800" dirty="0"/>
              <a:t>The Custom </a:t>
            </a:r>
            <a:r>
              <a:rPr lang="en-GB" sz="1800" dirty="0" err="1"/>
              <a:t>Colors</a:t>
            </a:r>
            <a:r>
              <a:rPr lang="en-GB" sz="1800" dirty="0"/>
              <a:t> section contains</a:t>
            </a:r>
            <a:br>
              <a:rPr lang="en-GB" sz="1800" dirty="0"/>
            </a:br>
            <a:r>
              <a:rPr lang="en-GB" sz="1800" dirty="0"/>
              <a:t>all of the brand colours, some in </a:t>
            </a:r>
            <a:br>
              <a:rPr lang="en-GB" sz="1800" dirty="0"/>
            </a:br>
            <a:r>
              <a:rPr lang="en-GB" sz="1800" dirty="0"/>
              <a:t>multiple tints. Please use these</a:t>
            </a:r>
            <a:br>
              <a:rPr lang="en-GB" sz="1800" dirty="0"/>
            </a:br>
            <a:r>
              <a:rPr lang="en-GB" sz="1800" dirty="0"/>
              <a:t>as required.</a:t>
            </a:r>
          </a:p>
          <a:p>
            <a:endParaRPr lang="en-GB" sz="1800" dirty="0"/>
          </a:p>
          <a:p>
            <a:r>
              <a:rPr lang="en-GB" sz="1800" dirty="0"/>
              <a:t>The Standard </a:t>
            </a:r>
            <a:r>
              <a:rPr lang="en-GB" sz="1800" dirty="0" err="1"/>
              <a:t>Colors</a:t>
            </a:r>
            <a:r>
              <a:rPr lang="en-GB" sz="1800" dirty="0"/>
              <a:t> row is supplied </a:t>
            </a:r>
            <a:br>
              <a:rPr lang="en-GB" sz="1800" dirty="0"/>
            </a:br>
            <a:r>
              <a:rPr lang="en-GB" sz="1800" dirty="0"/>
              <a:t>by Office and does not follow brand </a:t>
            </a:r>
            <a:br>
              <a:rPr lang="en-GB" sz="1800" dirty="0"/>
            </a:br>
            <a:r>
              <a:rPr lang="en-GB" sz="1800" dirty="0"/>
              <a:t>guidelines. Please do not use these </a:t>
            </a:r>
            <a:br>
              <a:rPr lang="en-GB" sz="1800" dirty="0"/>
            </a:br>
            <a:r>
              <a:rPr lang="en-GB" sz="1800" dirty="0"/>
              <a:t>colours in your documents.</a:t>
            </a:r>
          </a:p>
        </p:txBody>
      </p:sp>
      <p:sp>
        <p:nvSpPr>
          <p:cNvPr id="6" name="Footer Placeholder 5">
            <a:extLst>
              <a:ext uri="{FF2B5EF4-FFF2-40B4-BE49-F238E27FC236}">
                <a16:creationId xmlns:a16="http://schemas.microsoft.com/office/drawing/2014/main" id="{7F0A0E25-625A-80D4-7D48-86ED3A56F80C}"/>
              </a:ext>
            </a:extLst>
          </p:cNvPr>
          <p:cNvSpPr>
            <a:spLocks noGrp="1"/>
          </p:cNvSpPr>
          <p:nvPr>
            <p:ph type="ftr" sz="quarter" idx="11"/>
          </p:nvPr>
        </p:nvSpPr>
        <p:spPr>
          <a:xfrm>
            <a:off x="1965325" y="6393657"/>
            <a:ext cx="3423444" cy="137319"/>
          </a:xfrm>
        </p:spPr>
        <p:txBody>
          <a:bodyPr/>
          <a:lstStyle/>
          <a:p>
            <a:r>
              <a:rPr lang="en-GB"/>
              <a:t>Patrick Dunne, p.dunne12@imperial.ac.um</a:t>
            </a:r>
          </a:p>
        </p:txBody>
      </p:sp>
      <p:sp>
        <p:nvSpPr>
          <p:cNvPr id="8" name="Subtitle 7">
            <a:extLst>
              <a:ext uri="{FF2B5EF4-FFF2-40B4-BE49-F238E27FC236}">
                <a16:creationId xmlns:a16="http://schemas.microsoft.com/office/drawing/2014/main" id="{04DC8843-6038-A178-30EE-FAC0E96B17B6}"/>
              </a:ext>
            </a:extLst>
          </p:cNvPr>
          <p:cNvSpPr>
            <a:spLocks noGrp="1"/>
          </p:cNvSpPr>
          <p:nvPr>
            <p:ph type="subTitle" idx="13"/>
          </p:nvPr>
        </p:nvSpPr>
        <p:spPr>
          <a:xfrm>
            <a:off x="325438" y="619919"/>
            <a:ext cx="11541125" cy="371475"/>
          </a:xfrm>
        </p:spPr>
        <p:txBody>
          <a:bodyPr/>
          <a:lstStyle/>
          <a:p>
            <a:r>
              <a:rPr lang="en-US" dirty="0"/>
              <a:t>Tips and recommendations</a:t>
            </a:r>
          </a:p>
        </p:txBody>
      </p:sp>
      <p:pic>
        <p:nvPicPr>
          <p:cNvPr id="10" name="Picture 9">
            <a:extLst>
              <a:ext uri="{FF2B5EF4-FFF2-40B4-BE49-F238E27FC236}">
                <a16:creationId xmlns:a16="http://schemas.microsoft.com/office/drawing/2014/main" id="{8EA1EFB6-E26E-1065-A759-2EF1B250D89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292743" y="2581255"/>
            <a:ext cx="1573025" cy="2552081"/>
          </a:xfrm>
          <a:prstGeom prst="rect">
            <a:avLst/>
          </a:prstGeom>
          <a:ln w="3175">
            <a:solidFill>
              <a:schemeClr val="tx1"/>
            </a:solidFill>
          </a:ln>
        </p:spPr>
      </p:pic>
    </p:spTree>
    <p:extLst>
      <p:ext uri="{BB962C8B-B14F-4D97-AF65-F5344CB8AC3E}">
        <p14:creationId xmlns:p14="http://schemas.microsoft.com/office/powerpoint/2010/main" val="6118495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33FD5-8F84-09E1-F53E-FFAB74652F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89C886-44C3-30D2-31BD-CE950FD85B34}"/>
              </a:ext>
            </a:extLst>
          </p:cNvPr>
          <p:cNvSpPr>
            <a:spLocks noGrp="1"/>
          </p:cNvSpPr>
          <p:nvPr>
            <p:ph type="ctrTitle"/>
          </p:nvPr>
        </p:nvSpPr>
        <p:spPr>
          <a:xfrm>
            <a:off x="330271" y="3338719"/>
            <a:ext cx="9144000" cy="1828406"/>
          </a:xfrm>
        </p:spPr>
        <p:txBody>
          <a:bodyPr/>
          <a:lstStyle/>
          <a:p>
            <a:r>
              <a:rPr lang="en-US" dirty="0"/>
              <a:t>Thank you</a:t>
            </a:r>
          </a:p>
        </p:txBody>
      </p:sp>
      <p:sp>
        <p:nvSpPr>
          <p:cNvPr id="3" name="Text Placeholder 2">
            <a:extLst>
              <a:ext uri="{FF2B5EF4-FFF2-40B4-BE49-F238E27FC236}">
                <a16:creationId xmlns:a16="http://schemas.microsoft.com/office/drawing/2014/main" id="{0FAAA909-91C7-235E-6BF9-DDB1D7761A72}"/>
              </a:ext>
            </a:extLst>
          </p:cNvPr>
          <p:cNvSpPr>
            <a:spLocks noGrp="1"/>
          </p:cNvSpPr>
          <p:nvPr>
            <p:ph type="body" sz="quarter" idx="10"/>
          </p:nvPr>
        </p:nvSpPr>
        <p:spPr>
          <a:xfrm>
            <a:off x="330200" y="5789613"/>
            <a:ext cx="5580063" cy="739775"/>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843543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212F31D-33CA-6848-12B2-2ECA2BD9A2A3}"/>
              </a:ext>
            </a:extLst>
          </p:cNvPr>
          <p:cNvSpPr>
            <a:spLocks noGrp="1"/>
          </p:cNvSpPr>
          <p:nvPr>
            <p:ph type="ftr" sz="quarter" idx="11"/>
          </p:nvPr>
        </p:nvSpPr>
        <p:spPr/>
        <p:txBody>
          <a:bodyPr/>
          <a:lstStyle/>
          <a:p>
            <a:r>
              <a:rPr lang="en-GB"/>
              <a:t>Patrick Dunne, p.dunne12@imperial.ac.um</a:t>
            </a:r>
            <a:endParaRPr lang="en-GB" dirty="0"/>
          </a:p>
        </p:txBody>
      </p:sp>
      <p:sp>
        <p:nvSpPr>
          <p:cNvPr id="6" name="Title 5">
            <a:extLst>
              <a:ext uri="{FF2B5EF4-FFF2-40B4-BE49-F238E27FC236}">
                <a16:creationId xmlns:a16="http://schemas.microsoft.com/office/drawing/2014/main" id="{FD62EAAC-209F-E359-5AA9-6E3B1A3AA95C}"/>
              </a:ext>
            </a:extLst>
          </p:cNvPr>
          <p:cNvSpPr>
            <a:spLocks noGrp="1"/>
          </p:cNvSpPr>
          <p:nvPr>
            <p:ph type="ctrTitle"/>
          </p:nvPr>
        </p:nvSpPr>
        <p:spPr/>
        <p:txBody>
          <a:bodyPr/>
          <a:lstStyle/>
          <a:p>
            <a:r>
              <a:rPr lang="en-GB" dirty="0"/>
              <a:t>What does good look like?</a:t>
            </a:r>
          </a:p>
        </p:txBody>
      </p:sp>
      <p:sp>
        <p:nvSpPr>
          <p:cNvPr id="7" name="Subtitle 6">
            <a:extLst>
              <a:ext uri="{FF2B5EF4-FFF2-40B4-BE49-F238E27FC236}">
                <a16:creationId xmlns:a16="http://schemas.microsoft.com/office/drawing/2014/main" id="{63552FDD-F83A-643D-225D-5D899ED5AC8D}"/>
              </a:ext>
            </a:extLst>
          </p:cNvPr>
          <p:cNvSpPr>
            <a:spLocks noGrp="1"/>
          </p:cNvSpPr>
          <p:nvPr>
            <p:ph type="subTitle" idx="1"/>
          </p:nvPr>
        </p:nvSpPr>
        <p:spPr/>
        <p:txBody>
          <a:bodyPr/>
          <a:lstStyle/>
          <a:p>
            <a:r>
              <a:rPr lang="en-GB" dirty="0"/>
              <a:t>Classification</a:t>
            </a:r>
          </a:p>
        </p:txBody>
      </p:sp>
    </p:spTree>
    <p:extLst>
      <p:ext uri="{BB962C8B-B14F-4D97-AF65-F5344CB8AC3E}">
        <p14:creationId xmlns:p14="http://schemas.microsoft.com/office/powerpoint/2010/main" val="32023155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BD3EA-9A1D-18AE-7D5D-E29CC35E94D5}"/>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50F80A32-A5C7-FBA8-67D5-D13C5E2A158B}"/>
              </a:ext>
            </a:extLst>
          </p:cNvPr>
          <p:cNvSpPr>
            <a:spLocks noGrp="1"/>
          </p:cNvSpPr>
          <p:nvPr>
            <p:ph type="title"/>
          </p:nvPr>
        </p:nvSpPr>
        <p:spPr/>
        <p:txBody>
          <a:bodyPr/>
          <a:lstStyle/>
          <a:p>
            <a:r>
              <a:rPr lang="en-GB" dirty="0"/>
              <a:t>What are our types of error in classification?</a:t>
            </a:r>
          </a:p>
        </p:txBody>
      </p:sp>
      <p:pic>
        <p:nvPicPr>
          <p:cNvPr id="7" name="Content Placeholder 6" descr="A group of blue and orange cards&#10;&#10;AI-generated content may be incorrect.">
            <a:extLst>
              <a:ext uri="{FF2B5EF4-FFF2-40B4-BE49-F238E27FC236}">
                <a16:creationId xmlns:a16="http://schemas.microsoft.com/office/drawing/2014/main" id="{134B8E8C-C123-995D-178E-866DAE5B82D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6000" y="1487007"/>
            <a:ext cx="5845170" cy="4411449"/>
          </a:xfrm>
        </p:spPr>
      </p:pic>
      <p:sp>
        <p:nvSpPr>
          <p:cNvPr id="9" name="Content Placeholder 8">
            <a:extLst>
              <a:ext uri="{FF2B5EF4-FFF2-40B4-BE49-F238E27FC236}">
                <a16:creationId xmlns:a16="http://schemas.microsoft.com/office/drawing/2014/main" id="{D44BB81E-AC92-84CC-E4EE-CE5642CA78E3}"/>
              </a:ext>
            </a:extLst>
          </p:cNvPr>
          <p:cNvSpPr>
            <a:spLocks noGrp="1"/>
          </p:cNvSpPr>
          <p:nvPr>
            <p:ph sz="half" idx="2"/>
          </p:nvPr>
        </p:nvSpPr>
        <p:spPr>
          <a:xfrm>
            <a:off x="325800" y="1259492"/>
            <a:ext cx="5583238" cy="4866481"/>
          </a:xfrm>
        </p:spPr>
        <p:txBody>
          <a:bodyPr/>
          <a:lstStyle/>
          <a:p>
            <a:pPr marL="342900" lvl="1" indent="-342900">
              <a:buFont typeface="Arial" panose="020B0604020202020204" pitchFamily="34" charset="0"/>
              <a:buChar char="•"/>
            </a:pPr>
            <a:r>
              <a:rPr lang="en-GB" dirty="0"/>
              <a:t>Selected when it shouldn’t be:</a:t>
            </a:r>
          </a:p>
          <a:p>
            <a:pPr marL="504891" lvl="2" indent="-342900"/>
            <a:r>
              <a:rPr lang="en-GB" dirty="0"/>
              <a:t>False Positives</a:t>
            </a:r>
          </a:p>
          <a:p>
            <a:pPr marL="504891" lvl="2" indent="-342900"/>
            <a:r>
              <a:rPr lang="en-GB" dirty="0"/>
              <a:t>Type 1 Error</a:t>
            </a:r>
          </a:p>
          <a:p>
            <a:pPr marL="504891" lvl="2" indent="-342900"/>
            <a:endParaRPr lang="en-GB" dirty="0"/>
          </a:p>
          <a:p>
            <a:pPr marL="342900" lvl="1" indent="-342900">
              <a:buFont typeface="Arial" panose="020B0604020202020204" pitchFamily="34" charset="0"/>
              <a:buChar char="•"/>
            </a:pPr>
            <a:r>
              <a:rPr lang="en-GB" dirty="0"/>
              <a:t>Not selected when it should have been:</a:t>
            </a:r>
          </a:p>
          <a:p>
            <a:pPr marL="504891" lvl="2" indent="-342900"/>
            <a:r>
              <a:rPr lang="en-GB" dirty="0"/>
              <a:t>False Negatives</a:t>
            </a:r>
          </a:p>
          <a:p>
            <a:pPr marL="504891" lvl="2" indent="-342900"/>
            <a:r>
              <a:rPr lang="en-GB" dirty="0"/>
              <a:t>Type 2 Error</a:t>
            </a:r>
          </a:p>
          <a:p>
            <a:pPr marL="504891" lvl="2" indent="-342900"/>
            <a:endParaRPr lang="en-GB" dirty="0"/>
          </a:p>
          <a:p>
            <a:pPr marL="342900" lvl="1" indent="-342900">
              <a:buFont typeface="Arial" panose="020B0604020202020204" pitchFamily="34" charset="0"/>
              <a:buChar char="•"/>
            </a:pPr>
            <a:r>
              <a:rPr lang="en-GB" dirty="0"/>
              <a:t>Most common metrics take ratio of rate of these errors to a comparator </a:t>
            </a:r>
            <a:r>
              <a:rPr lang="en-GB" dirty="0" err="1"/>
              <a:t>popultion</a:t>
            </a:r>
            <a:endParaRPr lang="en-GB" dirty="0"/>
          </a:p>
        </p:txBody>
      </p:sp>
      <p:sp>
        <p:nvSpPr>
          <p:cNvPr id="4" name="Footer Placeholder 3">
            <a:extLst>
              <a:ext uri="{FF2B5EF4-FFF2-40B4-BE49-F238E27FC236}">
                <a16:creationId xmlns:a16="http://schemas.microsoft.com/office/drawing/2014/main" id="{14B5C30C-A1E5-A860-41CA-BEF8911B44CA}"/>
              </a:ext>
            </a:extLst>
          </p:cNvPr>
          <p:cNvSpPr>
            <a:spLocks noGrp="1"/>
          </p:cNvSpPr>
          <p:nvPr>
            <p:ph type="ftr" sz="quarter" idx="11"/>
          </p:nvPr>
        </p:nvSpPr>
        <p:spPr/>
        <p:txBody>
          <a:bodyPr/>
          <a:lstStyle/>
          <a:p>
            <a:r>
              <a:rPr lang="en-GB"/>
              <a:t>Patrick Dunne, p.dunne12@imperial.ac.um</a:t>
            </a:r>
            <a:endParaRPr lang="en-GB" dirty="0"/>
          </a:p>
        </p:txBody>
      </p:sp>
      <p:sp>
        <p:nvSpPr>
          <p:cNvPr id="10" name="Subtitle 9">
            <a:extLst>
              <a:ext uri="{FF2B5EF4-FFF2-40B4-BE49-F238E27FC236}">
                <a16:creationId xmlns:a16="http://schemas.microsoft.com/office/drawing/2014/main" id="{D7BF6904-F2F8-0490-7776-94706DCBCFEE}"/>
              </a:ext>
            </a:extLst>
          </p:cNvPr>
          <p:cNvSpPr>
            <a:spLocks noGrp="1"/>
          </p:cNvSpPr>
          <p:nvPr>
            <p:ph type="subTitle" idx="13"/>
          </p:nvPr>
        </p:nvSpPr>
        <p:spPr/>
        <p:txBody>
          <a:bodyPr/>
          <a:lstStyle/>
          <a:p>
            <a:endParaRPr lang="en-GB"/>
          </a:p>
        </p:txBody>
      </p:sp>
    </p:spTree>
    <p:extLst>
      <p:ext uri="{BB962C8B-B14F-4D97-AF65-F5344CB8AC3E}">
        <p14:creationId xmlns:p14="http://schemas.microsoft.com/office/powerpoint/2010/main" val="41408555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78E70F1-A247-D73F-CC6F-B3B9E1F51A19}"/>
              </a:ext>
            </a:extLst>
          </p:cNvPr>
          <p:cNvSpPr>
            <a:spLocks noGrp="1"/>
          </p:cNvSpPr>
          <p:nvPr>
            <p:ph type="title"/>
          </p:nvPr>
        </p:nvSpPr>
        <p:spPr/>
        <p:txBody>
          <a:bodyPr/>
          <a:lstStyle/>
          <a:p>
            <a:r>
              <a:rPr lang="en-GB" dirty="0"/>
              <a:t>What metrics can we make with these errors?</a:t>
            </a:r>
          </a:p>
        </p:txBody>
      </p:sp>
      <p:pic>
        <p:nvPicPr>
          <p:cNvPr id="7" name="Content Placeholder 6" descr="A group of blue and orange cards&#10;&#10;AI-generated content may be incorrect.">
            <a:extLst>
              <a:ext uri="{FF2B5EF4-FFF2-40B4-BE49-F238E27FC236}">
                <a16:creationId xmlns:a16="http://schemas.microsoft.com/office/drawing/2014/main" id="{6CA9B7E1-C3F3-7D84-F0CB-7E81A60F6A5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6000" y="1487007"/>
            <a:ext cx="5845170" cy="4411449"/>
          </a:xfrm>
        </p:spPr>
      </p:pic>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FF19811C-8DBF-2D7E-112F-2100D86A0D9A}"/>
                  </a:ext>
                </a:extLst>
              </p:cNvPr>
              <p:cNvSpPr>
                <a:spLocks noGrp="1"/>
              </p:cNvSpPr>
              <p:nvPr>
                <p:ph sz="half" idx="2"/>
              </p:nvPr>
            </p:nvSpPr>
            <p:spPr>
              <a:xfrm>
                <a:off x="325800" y="1259492"/>
                <a:ext cx="5583238" cy="4866481"/>
              </a:xfrm>
            </p:spPr>
            <p:txBody>
              <a:bodyPr/>
              <a:lstStyle/>
              <a:p>
                <a:pPr marL="342900" lvl="1" indent="-342900">
                  <a:buFont typeface="Arial" panose="020B0604020202020204" pitchFamily="34" charset="0"/>
                  <a:buChar char="•"/>
                </a:pPr>
                <a:r>
                  <a:rPr lang="en-GB" dirty="0"/>
                  <a:t>Sklearn’s default output is ‘accuracy’</a:t>
                </a:r>
              </a:p>
              <a:p>
                <a:pPr marL="504891" lvl="2" indent="-342900"/>
                <a14:m>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𝐶𝑜𝑟𝑟𝑒𝑐𝑡</m:t>
                        </m:r>
                        <m:r>
                          <a:rPr lang="en-GB" b="0" i="1" smtClean="0">
                            <a:latin typeface="Cambria Math" panose="02040503050406030204" pitchFamily="18" charset="0"/>
                          </a:rPr>
                          <m:t> </m:t>
                        </m:r>
                        <m:r>
                          <a:rPr lang="en-GB" b="0" i="1" smtClean="0">
                            <a:latin typeface="Cambria Math" panose="02040503050406030204" pitchFamily="18" charset="0"/>
                          </a:rPr>
                          <m:t>𝑃𝑟𝑒𝑑𝑖𝑐𝑡𝑖𝑜𝑛𝑠</m:t>
                        </m:r>
                      </m:num>
                      <m:den>
                        <m:r>
                          <a:rPr lang="en-GB" b="0" i="1" smtClean="0">
                            <a:latin typeface="Cambria Math" panose="02040503050406030204" pitchFamily="18" charset="0"/>
                          </a:rPr>
                          <m:t>𝑇𝑜𝑡𝑎𝑙</m:t>
                        </m:r>
                        <m:r>
                          <a:rPr lang="en-GB" b="0" i="1" smtClean="0">
                            <a:latin typeface="Cambria Math" panose="02040503050406030204" pitchFamily="18" charset="0"/>
                          </a:rPr>
                          <m:t> </m:t>
                        </m:r>
                        <m:r>
                          <a:rPr lang="en-GB" b="0" i="1" smtClean="0">
                            <a:latin typeface="Cambria Math" panose="02040503050406030204" pitchFamily="18" charset="0"/>
                          </a:rPr>
                          <m:t>𝑃𝑟𝑒𝑑𝑖𝑐𝑡𝑖𝑜𝑛𝑠</m:t>
                        </m:r>
                      </m:den>
                    </m:f>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𝑇𝑃</m:t>
                        </m:r>
                        <m:r>
                          <a:rPr lang="en-GB" b="0" i="1" smtClean="0">
                            <a:latin typeface="Cambria Math" panose="02040503050406030204" pitchFamily="18" charset="0"/>
                          </a:rPr>
                          <m:t>+</m:t>
                        </m:r>
                        <m:r>
                          <a:rPr lang="en-GB" b="0" i="1" smtClean="0">
                            <a:latin typeface="Cambria Math" panose="02040503050406030204" pitchFamily="18" charset="0"/>
                          </a:rPr>
                          <m:t>𝑇𝑁</m:t>
                        </m:r>
                      </m:num>
                      <m:den>
                        <m:r>
                          <a:rPr lang="en-GB" b="0" i="1" smtClean="0">
                            <a:latin typeface="Cambria Math" panose="02040503050406030204" pitchFamily="18" charset="0"/>
                          </a:rPr>
                          <m:t>𝑇𝑃</m:t>
                        </m:r>
                        <m:r>
                          <a:rPr lang="en-GB" b="0" i="1" smtClean="0">
                            <a:latin typeface="Cambria Math" panose="02040503050406030204" pitchFamily="18" charset="0"/>
                          </a:rPr>
                          <m:t>+</m:t>
                        </m:r>
                        <m:r>
                          <a:rPr lang="en-GB" b="0" i="1" smtClean="0">
                            <a:latin typeface="Cambria Math" panose="02040503050406030204" pitchFamily="18" charset="0"/>
                          </a:rPr>
                          <m:t>𝐹𝑃</m:t>
                        </m:r>
                        <m:r>
                          <a:rPr lang="en-GB" b="0" i="1" smtClean="0">
                            <a:latin typeface="Cambria Math" panose="02040503050406030204" pitchFamily="18" charset="0"/>
                          </a:rPr>
                          <m:t>+</m:t>
                        </m:r>
                        <m:r>
                          <a:rPr lang="en-GB" b="0" i="1" smtClean="0">
                            <a:latin typeface="Cambria Math" panose="02040503050406030204" pitchFamily="18" charset="0"/>
                          </a:rPr>
                          <m:t>𝑇𝑁</m:t>
                        </m:r>
                        <m:r>
                          <a:rPr lang="en-GB" b="0" i="1" smtClean="0">
                            <a:latin typeface="Cambria Math" panose="02040503050406030204" pitchFamily="18" charset="0"/>
                          </a:rPr>
                          <m:t>+</m:t>
                        </m:r>
                        <m:r>
                          <a:rPr lang="en-GB" b="0" i="1" smtClean="0">
                            <a:latin typeface="Cambria Math" panose="02040503050406030204" pitchFamily="18" charset="0"/>
                          </a:rPr>
                          <m:t>𝐹𝑁</m:t>
                        </m:r>
                      </m:den>
                    </m:f>
                  </m:oMath>
                </a14:m>
                <a:br>
                  <a:rPr lang="en-GB" dirty="0"/>
                </a:br>
                <a:endParaRPr lang="en-GB" dirty="0"/>
              </a:p>
              <a:p>
                <a:pPr marL="342900" lvl="1" indent="-342900">
                  <a:buFont typeface="Arial" panose="020B0604020202020204" pitchFamily="34" charset="0"/>
                  <a:buChar char="•"/>
                </a:pPr>
                <a:r>
                  <a:rPr lang="en-GB" dirty="0"/>
                  <a:t>All classes treated equally</a:t>
                </a:r>
              </a:p>
              <a:p>
                <a:pPr marL="504891" lvl="2" indent="-342900"/>
                <a:r>
                  <a:rPr lang="en-GB" dirty="0"/>
                  <a:t>False positives just as impactful as false negatives</a:t>
                </a:r>
              </a:p>
              <a:p>
                <a:pPr marL="504891" lvl="2" indent="-342900"/>
                <a:endParaRPr lang="en-GB" dirty="0"/>
              </a:p>
              <a:p>
                <a:pPr marL="342900" lvl="1" indent="-342900">
                  <a:buFont typeface="Arial" panose="020B0604020202020204" pitchFamily="34" charset="0"/>
                  <a:buChar char="•"/>
                </a:pPr>
                <a:r>
                  <a:rPr lang="en-GB" dirty="0"/>
                  <a:t>Not always appropriate</a:t>
                </a:r>
              </a:p>
              <a:p>
                <a:pPr marL="504891" lvl="2" indent="-342900"/>
                <a:r>
                  <a:rPr lang="en-GB" dirty="0" err="1"/>
                  <a:t>Eg</a:t>
                </a:r>
                <a:r>
                  <a:rPr lang="en-GB" dirty="0"/>
                  <a:t> Plant detection for invasive species control</a:t>
                </a:r>
              </a:p>
              <a:p>
                <a:pPr marL="504891" lvl="2" indent="-342900"/>
                <a:r>
                  <a:rPr lang="en-GB" dirty="0"/>
                  <a:t>False negative much more damaging than false positive</a:t>
                </a:r>
              </a:p>
              <a:p>
                <a:pPr marL="504891" lvl="2" indent="-342900"/>
                <a:r>
                  <a:rPr lang="en-GB" dirty="0"/>
                  <a:t>See discussion slides for more examples</a:t>
                </a:r>
              </a:p>
            </p:txBody>
          </p:sp>
        </mc:Choice>
        <mc:Fallback>
          <p:sp>
            <p:nvSpPr>
              <p:cNvPr id="9" name="Content Placeholder 8">
                <a:extLst>
                  <a:ext uri="{FF2B5EF4-FFF2-40B4-BE49-F238E27FC236}">
                    <a16:creationId xmlns:a16="http://schemas.microsoft.com/office/drawing/2014/main" id="{FF19811C-8DBF-2D7E-112F-2100D86A0D9A}"/>
                  </a:ext>
                </a:extLst>
              </p:cNvPr>
              <p:cNvSpPr>
                <a:spLocks noGrp="1" noRot="1" noChangeAspect="1" noMove="1" noResize="1" noEditPoints="1" noAdjustHandles="1" noChangeArrowheads="1" noChangeShapeType="1" noTextEdit="1"/>
              </p:cNvSpPr>
              <p:nvPr>
                <p:ph sz="half" idx="2"/>
              </p:nvPr>
            </p:nvSpPr>
            <p:spPr>
              <a:xfrm>
                <a:off x="325800" y="1259492"/>
                <a:ext cx="5583238" cy="4866481"/>
              </a:xfrm>
              <a:blipFill>
                <a:blip r:embed="rId4"/>
                <a:stretch>
                  <a:fillRect l="-2494" t="-1302" r="-2721"/>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5C37EBFE-69AC-89FB-DE4B-47E68A6F850F}"/>
              </a:ext>
            </a:extLst>
          </p:cNvPr>
          <p:cNvSpPr>
            <a:spLocks noGrp="1"/>
          </p:cNvSpPr>
          <p:nvPr>
            <p:ph type="ftr" sz="quarter" idx="11"/>
          </p:nvPr>
        </p:nvSpPr>
        <p:spPr/>
        <p:txBody>
          <a:bodyPr/>
          <a:lstStyle/>
          <a:p>
            <a:r>
              <a:rPr lang="en-GB"/>
              <a:t>Patrick Dunne, p.dunne12@imperial.ac.um</a:t>
            </a:r>
            <a:endParaRPr lang="en-GB" dirty="0"/>
          </a:p>
        </p:txBody>
      </p:sp>
      <p:sp>
        <p:nvSpPr>
          <p:cNvPr id="10" name="Subtitle 9">
            <a:extLst>
              <a:ext uri="{FF2B5EF4-FFF2-40B4-BE49-F238E27FC236}">
                <a16:creationId xmlns:a16="http://schemas.microsoft.com/office/drawing/2014/main" id="{3EA725E0-EE16-6680-3E9D-FC14A43EBF24}"/>
              </a:ext>
            </a:extLst>
          </p:cNvPr>
          <p:cNvSpPr>
            <a:spLocks noGrp="1"/>
          </p:cNvSpPr>
          <p:nvPr>
            <p:ph type="subTitle" idx="13"/>
          </p:nvPr>
        </p:nvSpPr>
        <p:spPr/>
        <p:txBody>
          <a:bodyPr/>
          <a:lstStyle/>
          <a:p>
            <a:endParaRPr lang="en-GB"/>
          </a:p>
        </p:txBody>
      </p:sp>
      <p:sp>
        <p:nvSpPr>
          <p:cNvPr id="11" name="Rounded Rectangle 10">
            <a:extLst>
              <a:ext uri="{FF2B5EF4-FFF2-40B4-BE49-F238E27FC236}">
                <a16:creationId xmlns:a16="http://schemas.microsoft.com/office/drawing/2014/main" id="{70F9C8E1-CD28-5A9B-E4B8-6A540CE231D0}"/>
              </a:ext>
            </a:extLst>
          </p:cNvPr>
          <p:cNvSpPr/>
          <p:nvPr/>
        </p:nvSpPr>
        <p:spPr>
          <a:xfrm>
            <a:off x="6400799" y="1721679"/>
            <a:ext cx="2683823" cy="2007173"/>
          </a:xfrm>
          <a:prstGeom prst="roundRect">
            <a:avLst/>
          </a:prstGeom>
          <a:noFill/>
          <a:ln w="666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6">
                  <a:lumMod val="90000"/>
                  <a:lumOff val="10000"/>
                </a:schemeClr>
              </a:solidFill>
            </a:endParaRPr>
          </a:p>
        </p:txBody>
      </p:sp>
      <p:sp>
        <p:nvSpPr>
          <p:cNvPr id="12" name="Rounded Rectangle 11">
            <a:extLst>
              <a:ext uri="{FF2B5EF4-FFF2-40B4-BE49-F238E27FC236}">
                <a16:creationId xmlns:a16="http://schemas.microsoft.com/office/drawing/2014/main" id="{88B9DA53-4959-128F-A0AE-53EC34DAFD90}"/>
              </a:ext>
            </a:extLst>
          </p:cNvPr>
          <p:cNvSpPr/>
          <p:nvPr/>
        </p:nvSpPr>
        <p:spPr>
          <a:xfrm>
            <a:off x="9065308" y="3728852"/>
            <a:ext cx="2548760" cy="1867973"/>
          </a:xfrm>
          <a:prstGeom prst="roundRect">
            <a:avLst/>
          </a:prstGeom>
          <a:noFill/>
          <a:ln w="666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bg1"/>
              </a:solidFill>
            </a:endParaRPr>
          </a:p>
        </p:txBody>
      </p:sp>
      <p:sp>
        <p:nvSpPr>
          <p:cNvPr id="13" name="Rounded Rectangle 12">
            <a:extLst>
              <a:ext uri="{FF2B5EF4-FFF2-40B4-BE49-F238E27FC236}">
                <a16:creationId xmlns:a16="http://schemas.microsoft.com/office/drawing/2014/main" id="{D15B69BD-0D5C-9AAD-E1A5-8C44347A8D4B}"/>
              </a:ext>
            </a:extLst>
          </p:cNvPr>
          <p:cNvSpPr/>
          <p:nvPr/>
        </p:nvSpPr>
        <p:spPr>
          <a:xfrm>
            <a:off x="6210794" y="1579418"/>
            <a:ext cx="5569527" cy="4191991"/>
          </a:xfrm>
          <a:prstGeom prst="roundRect">
            <a:avLst/>
          </a:prstGeom>
          <a:no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6">
                  <a:lumMod val="90000"/>
                  <a:lumOff val="10000"/>
                </a:schemeClr>
              </a:solidFill>
            </a:endParaRPr>
          </a:p>
        </p:txBody>
      </p:sp>
    </p:spTree>
    <p:extLst>
      <p:ext uri="{BB962C8B-B14F-4D97-AF65-F5344CB8AC3E}">
        <p14:creationId xmlns:p14="http://schemas.microsoft.com/office/powerpoint/2010/main" val="1245166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7804C-4861-C106-036F-DE85E71BE7D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74ABBD3-1E3D-676E-01F0-C97B9F462553}"/>
              </a:ext>
            </a:extLst>
          </p:cNvPr>
          <p:cNvSpPr>
            <a:spLocks noGrp="1"/>
          </p:cNvSpPr>
          <p:nvPr>
            <p:ph type="title"/>
          </p:nvPr>
        </p:nvSpPr>
        <p:spPr/>
        <p:txBody>
          <a:bodyPr/>
          <a:lstStyle/>
          <a:p>
            <a:r>
              <a:rPr lang="en-GB" dirty="0"/>
              <a:t>What metrics can we make with these errors?</a:t>
            </a:r>
          </a:p>
        </p:txBody>
      </p:sp>
      <p:pic>
        <p:nvPicPr>
          <p:cNvPr id="7" name="Content Placeholder 6" descr="A group of blue and orange cards&#10;&#10;AI-generated content may be incorrect.">
            <a:extLst>
              <a:ext uri="{FF2B5EF4-FFF2-40B4-BE49-F238E27FC236}">
                <a16:creationId xmlns:a16="http://schemas.microsoft.com/office/drawing/2014/main" id="{A1420413-8ED3-4890-1E93-D392C7DEFC5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6000" y="1487007"/>
            <a:ext cx="5845170" cy="4411449"/>
          </a:xfrm>
        </p:spPr>
      </p:pic>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1B42FA52-657F-FF4A-7C73-1543C60BC3FE}"/>
                  </a:ext>
                </a:extLst>
              </p:cNvPr>
              <p:cNvSpPr>
                <a:spLocks noGrp="1"/>
              </p:cNvSpPr>
              <p:nvPr>
                <p:ph sz="half" idx="2"/>
              </p:nvPr>
            </p:nvSpPr>
            <p:spPr>
              <a:xfrm>
                <a:off x="325800" y="1259492"/>
                <a:ext cx="5583238" cy="4866481"/>
              </a:xfrm>
            </p:spPr>
            <p:txBody>
              <a:bodyPr/>
              <a:lstStyle/>
              <a:p>
                <a:pPr marL="342900" lvl="1" indent="-342900">
                  <a:buFont typeface="Arial" panose="020B0604020202020204" pitchFamily="34" charset="0"/>
                  <a:buChar char="•"/>
                </a:pPr>
                <a:r>
                  <a:rPr lang="en-GB" dirty="0"/>
                  <a:t>Recall</a:t>
                </a:r>
              </a:p>
              <a:p>
                <a:pPr marL="504891" lvl="2" indent="-342900"/>
                <a14:m>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+1 </m:t>
                        </m:r>
                        <m:r>
                          <a:rPr lang="en-GB" b="0" i="1" smtClean="0">
                            <a:latin typeface="Cambria Math" panose="02040503050406030204" pitchFamily="18" charset="0"/>
                          </a:rPr>
                          <m:t>𝑐𝑙𝑎𝑠𝑠</m:t>
                        </m:r>
                        <m:r>
                          <a:rPr lang="en-GB" b="0" i="1" smtClean="0">
                            <a:latin typeface="Cambria Math" panose="02040503050406030204" pitchFamily="18" charset="0"/>
                          </a:rPr>
                          <m:t> </m:t>
                        </m:r>
                        <m:r>
                          <a:rPr lang="en-GB" b="0" i="1" smtClean="0">
                            <a:latin typeface="Cambria Math" panose="02040503050406030204" pitchFamily="18" charset="0"/>
                          </a:rPr>
                          <m:t>𝑝𝑟𝑒𝑑𝑖𝑐𝑡𝑖𝑜𝑛𝑠</m:t>
                        </m:r>
                        <m:r>
                          <a:rPr lang="en-GB" b="0" i="1" smtClean="0">
                            <a:latin typeface="Cambria Math" panose="02040503050406030204" pitchFamily="18" charset="0"/>
                          </a:rPr>
                          <m:t> </m:t>
                        </m:r>
                        <m:r>
                          <a:rPr lang="en-GB" b="0" i="1" smtClean="0">
                            <a:latin typeface="Cambria Math" panose="02040503050406030204" pitchFamily="18" charset="0"/>
                          </a:rPr>
                          <m:t>𝑡h𝑎𝑡</m:t>
                        </m:r>
                        <m:r>
                          <a:rPr lang="en-GB" b="0" i="1" smtClean="0">
                            <a:latin typeface="Cambria Math" panose="02040503050406030204" pitchFamily="18" charset="0"/>
                          </a:rPr>
                          <m:t> </m:t>
                        </m:r>
                        <m:r>
                          <a:rPr lang="en-GB" b="0" i="1" smtClean="0">
                            <a:latin typeface="Cambria Math" panose="02040503050406030204" pitchFamily="18" charset="0"/>
                          </a:rPr>
                          <m:t>𝑎𝑟𝑒</m:t>
                        </m:r>
                        <m:r>
                          <a:rPr lang="en-GB" b="0" i="1" smtClean="0">
                            <a:latin typeface="Cambria Math" panose="02040503050406030204" pitchFamily="18" charset="0"/>
                          </a:rPr>
                          <m:t> </m:t>
                        </m:r>
                        <m:r>
                          <a:rPr lang="en-GB" b="0" i="1" smtClean="0">
                            <a:latin typeface="Cambria Math" panose="02040503050406030204" pitchFamily="18" charset="0"/>
                          </a:rPr>
                          <m:t>𝑡𝑟𝑢𝑒</m:t>
                        </m:r>
                        <m:r>
                          <a:rPr lang="en-GB" b="0" i="1" smtClean="0">
                            <a:latin typeface="Cambria Math" panose="02040503050406030204" pitchFamily="18" charset="0"/>
                          </a:rPr>
                          <m:t> </m:t>
                        </m:r>
                        <m:r>
                          <a:rPr lang="en-GB" b="0" i="1" smtClean="0">
                            <a:latin typeface="Cambria Math" panose="02040503050406030204" pitchFamily="18" charset="0"/>
                          </a:rPr>
                          <m:t>𝑐𝑙𝑎𝑠𝑠</m:t>
                        </m:r>
                        <m:r>
                          <a:rPr lang="en-GB" b="0" i="1" smtClean="0">
                            <a:latin typeface="Cambria Math" panose="02040503050406030204" pitchFamily="18" charset="0"/>
                          </a:rPr>
                          <m:t>+1</m:t>
                        </m:r>
                      </m:num>
                      <m:den>
                        <m:r>
                          <a:rPr lang="en-GB" b="0" i="1" smtClean="0">
                            <a:latin typeface="Cambria Math" panose="02040503050406030204" pitchFamily="18" charset="0"/>
                          </a:rPr>
                          <m:t>𝑇𝑜𝑡𝑎𝑙</m:t>
                        </m:r>
                        <m:r>
                          <a:rPr lang="en-GB" b="0" i="1" smtClean="0">
                            <a:latin typeface="Cambria Math" panose="02040503050406030204" pitchFamily="18" charset="0"/>
                          </a:rPr>
                          <m:t> </m:t>
                        </m:r>
                        <m:r>
                          <a:rPr lang="en-GB" b="0" i="1" smtClean="0">
                            <a:latin typeface="Cambria Math" panose="02040503050406030204" pitchFamily="18" charset="0"/>
                          </a:rPr>
                          <m:t>𝑚𝑒𝑚𝑏𝑒𝑟𝑠</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𝑐𝑙𝑎𝑠𝑠</m:t>
                        </m:r>
                        <m:r>
                          <a:rPr lang="en-GB" b="0" i="1" smtClean="0">
                            <a:latin typeface="Cambria Math" panose="02040503050406030204" pitchFamily="18" charset="0"/>
                          </a:rPr>
                          <m:t>+1</m:t>
                        </m:r>
                      </m:den>
                    </m:f>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𝑇𝑃</m:t>
                        </m:r>
                      </m:num>
                      <m:den>
                        <m:r>
                          <a:rPr lang="en-GB" b="0" i="1" smtClean="0">
                            <a:latin typeface="Cambria Math" panose="02040503050406030204" pitchFamily="18" charset="0"/>
                          </a:rPr>
                          <m:t>𝑇𝑃</m:t>
                        </m:r>
                        <m:r>
                          <a:rPr lang="en-GB" b="0" i="1" smtClean="0">
                            <a:latin typeface="Cambria Math" panose="02040503050406030204" pitchFamily="18" charset="0"/>
                          </a:rPr>
                          <m:t>+</m:t>
                        </m:r>
                        <m:r>
                          <a:rPr lang="en-GB" b="0" i="1" smtClean="0">
                            <a:latin typeface="Cambria Math" panose="02040503050406030204" pitchFamily="18" charset="0"/>
                          </a:rPr>
                          <m:t>𝐹𝑁</m:t>
                        </m:r>
                      </m:den>
                    </m:f>
                  </m:oMath>
                </a14:m>
                <a:endParaRPr lang="en-GB" b="0" dirty="0"/>
              </a:p>
              <a:p>
                <a:pPr marL="504891" lvl="2" indent="-342900"/>
                <a:r>
                  <a:rPr lang="en-GB" dirty="0"/>
                  <a:t>Also called ‘efficiency’ or ‘true positive rate’</a:t>
                </a:r>
                <a:br>
                  <a:rPr lang="en-GB" dirty="0"/>
                </a:br>
                <a:endParaRPr lang="en-GB" dirty="0"/>
              </a:p>
              <a:p>
                <a:pPr marL="342900" lvl="1" indent="-342900">
                  <a:buFont typeface="Arial" panose="020B0604020202020204" pitchFamily="34" charset="0"/>
                  <a:buChar char="•"/>
                </a:pPr>
                <a:r>
                  <a:rPr lang="en-GB" dirty="0"/>
                  <a:t>This is like accuracy but for one class only</a:t>
                </a:r>
              </a:p>
              <a:p>
                <a:pPr marL="504891" lvl="2" indent="-342900"/>
                <a:endParaRPr lang="en-GB" dirty="0"/>
              </a:p>
              <a:p>
                <a:pPr marL="342900" lvl="1" indent="-342900">
                  <a:buFont typeface="Arial" panose="020B0604020202020204" pitchFamily="34" charset="0"/>
                  <a:buChar char="•"/>
                </a:pPr>
                <a:r>
                  <a:rPr lang="en-GB" dirty="0"/>
                  <a:t>Completely ignores ‘background’ class</a:t>
                </a:r>
              </a:p>
              <a:p>
                <a:pPr marL="504891" lvl="2" indent="-342900"/>
                <a:r>
                  <a:rPr lang="en-GB" dirty="0"/>
                  <a:t>This can also cause problems</a:t>
                </a:r>
              </a:p>
              <a:p>
                <a:pPr marL="504891" lvl="2" indent="-342900"/>
                <a:r>
                  <a:rPr lang="en-GB" dirty="0"/>
                  <a:t>Always possible to get 100% precision, just select everything and reject nothing</a:t>
                </a:r>
              </a:p>
              <a:p>
                <a:pPr marL="504891" lvl="2" indent="-342900"/>
                <a:r>
                  <a:rPr lang="en-GB" dirty="0"/>
                  <a:t>Imagine if Covid tests had a very high false positive rate, that’s a lot of unnecessary isolation</a:t>
                </a:r>
              </a:p>
            </p:txBody>
          </p:sp>
        </mc:Choice>
        <mc:Fallback>
          <p:sp>
            <p:nvSpPr>
              <p:cNvPr id="9" name="Content Placeholder 8">
                <a:extLst>
                  <a:ext uri="{FF2B5EF4-FFF2-40B4-BE49-F238E27FC236}">
                    <a16:creationId xmlns:a16="http://schemas.microsoft.com/office/drawing/2014/main" id="{1B42FA52-657F-FF4A-7C73-1543C60BC3FE}"/>
                  </a:ext>
                </a:extLst>
              </p:cNvPr>
              <p:cNvSpPr>
                <a:spLocks noGrp="1" noRot="1" noChangeAspect="1" noMove="1" noResize="1" noEditPoints="1" noAdjustHandles="1" noChangeArrowheads="1" noChangeShapeType="1" noTextEdit="1"/>
              </p:cNvSpPr>
              <p:nvPr>
                <p:ph sz="half" idx="2"/>
              </p:nvPr>
            </p:nvSpPr>
            <p:spPr>
              <a:xfrm>
                <a:off x="325800" y="1259492"/>
                <a:ext cx="5583238" cy="4866481"/>
              </a:xfrm>
              <a:blipFill>
                <a:blip r:embed="rId4"/>
                <a:stretch>
                  <a:fillRect l="-2494" t="-1302"/>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CB444B61-2E9E-86E0-4508-239FEA5E6F49}"/>
              </a:ext>
            </a:extLst>
          </p:cNvPr>
          <p:cNvSpPr>
            <a:spLocks noGrp="1"/>
          </p:cNvSpPr>
          <p:nvPr>
            <p:ph type="ftr" sz="quarter" idx="11"/>
          </p:nvPr>
        </p:nvSpPr>
        <p:spPr/>
        <p:txBody>
          <a:bodyPr/>
          <a:lstStyle/>
          <a:p>
            <a:r>
              <a:rPr lang="en-GB"/>
              <a:t>Patrick Dunne, p.dunne12@imperial.ac.um</a:t>
            </a:r>
            <a:endParaRPr lang="en-GB" dirty="0"/>
          </a:p>
        </p:txBody>
      </p:sp>
      <p:sp>
        <p:nvSpPr>
          <p:cNvPr id="10" name="Subtitle 9">
            <a:extLst>
              <a:ext uri="{FF2B5EF4-FFF2-40B4-BE49-F238E27FC236}">
                <a16:creationId xmlns:a16="http://schemas.microsoft.com/office/drawing/2014/main" id="{CF058391-F5B0-FD4E-DC5D-854C5E2566AB}"/>
              </a:ext>
            </a:extLst>
          </p:cNvPr>
          <p:cNvSpPr>
            <a:spLocks noGrp="1"/>
          </p:cNvSpPr>
          <p:nvPr>
            <p:ph type="subTitle" idx="13"/>
          </p:nvPr>
        </p:nvSpPr>
        <p:spPr/>
        <p:txBody>
          <a:bodyPr/>
          <a:lstStyle/>
          <a:p>
            <a:endParaRPr lang="en-GB" dirty="0"/>
          </a:p>
        </p:txBody>
      </p:sp>
      <p:sp>
        <p:nvSpPr>
          <p:cNvPr id="11" name="Rounded Rectangle 10">
            <a:extLst>
              <a:ext uri="{FF2B5EF4-FFF2-40B4-BE49-F238E27FC236}">
                <a16:creationId xmlns:a16="http://schemas.microsoft.com/office/drawing/2014/main" id="{17C385AA-299A-1829-BC6A-B61FCC19D8CC}"/>
              </a:ext>
            </a:extLst>
          </p:cNvPr>
          <p:cNvSpPr/>
          <p:nvPr/>
        </p:nvSpPr>
        <p:spPr>
          <a:xfrm>
            <a:off x="6295697" y="1721678"/>
            <a:ext cx="2788926" cy="1995299"/>
          </a:xfrm>
          <a:prstGeom prst="roundRect">
            <a:avLst/>
          </a:prstGeom>
          <a:noFill/>
          <a:ln w="666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bg1"/>
              </a:solidFill>
            </a:endParaRPr>
          </a:p>
        </p:txBody>
      </p:sp>
      <p:sp>
        <p:nvSpPr>
          <p:cNvPr id="2" name="Rounded Rectangle 1">
            <a:extLst>
              <a:ext uri="{FF2B5EF4-FFF2-40B4-BE49-F238E27FC236}">
                <a16:creationId xmlns:a16="http://schemas.microsoft.com/office/drawing/2014/main" id="{344B6D4C-F927-E148-FB8A-2FF5066103DB}"/>
              </a:ext>
            </a:extLst>
          </p:cNvPr>
          <p:cNvSpPr/>
          <p:nvPr/>
        </p:nvSpPr>
        <p:spPr>
          <a:xfrm>
            <a:off x="6096000" y="1579417"/>
            <a:ext cx="3095501" cy="4132613"/>
          </a:xfrm>
          <a:prstGeom prst="roundRect">
            <a:avLst/>
          </a:prstGeom>
          <a:no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6">
                  <a:lumMod val="90000"/>
                  <a:lumOff val="10000"/>
                </a:schemeClr>
              </a:solidFill>
            </a:endParaRPr>
          </a:p>
        </p:txBody>
      </p:sp>
    </p:spTree>
    <p:extLst>
      <p:ext uri="{BB962C8B-B14F-4D97-AF65-F5344CB8AC3E}">
        <p14:creationId xmlns:p14="http://schemas.microsoft.com/office/powerpoint/2010/main" val="3297361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AF679-64DF-E488-941A-03BB0F3B6BAD}"/>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DF3C252-DE59-92D7-EFD3-B2C684AB0825}"/>
              </a:ext>
            </a:extLst>
          </p:cNvPr>
          <p:cNvSpPr>
            <a:spLocks noGrp="1"/>
          </p:cNvSpPr>
          <p:nvPr>
            <p:ph type="title"/>
          </p:nvPr>
        </p:nvSpPr>
        <p:spPr/>
        <p:txBody>
          <a:bodyPr/>
          <a:lstStyle/>
          <a:p>
            <a:r>
              <a:rPr lang="en-GB" dirty="0"/>
              <a:t>What metrics can we make with these errors?</a:t>
            </a:r>
          </a:p>
        </p:txBody>
      </p:sp>
      <p:pic>
        <p:nvPicPr>
          <p:cNvPr id="7" name="Content Placeholder 6" descr="A group of blue and orange cards&#10;&#10;AI-generated content may be incorrect.">
            <a:extLst>
              <a:ext uri="{FF2B5EF4-FFF2-40B4-BE49-F238E27FC236}">
                <a16:creationId xmlns:a16="http://schemas.microsoft.com/office/drawing/2014/main" id="{5A355999-524A-9157-0194-423B42ABDB9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6000" y="1487007"/>
            <a:ext cx="5845170" cy="4411449"/>
          </a:xfrm>
        </p:spPr>
      </p:pic>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576ECAB1-F11B-9136-9100-EE5B137E6374}"/>
                  </a:ext>
                </a:extLst>
              </p:cNvPr>
              <p:cNvSpPr>
                <a:spLocks noGrp="1"/>
              </p:cNvSpPr>
              <p:nvPr>
                <p:ph sz="half" idx="2"/>
              </p:nvPr>
            </p:nvSpPr>
            <p:spPr>
              <a:xfrm>
                <a:off x="325800" y="1259492"/>
                <a:ext cx="5583238" cy="4866481"/>
              </a:xfrm>
            </p:spPr>
            <p:txBody>
              <a:bodyPr/>
              <a:lstStyle/>
              <a:p>
                <a:pPr marL="342900" lvl="1" indent="-342900">
                  <a:buFont typeface="Arial" panose="020B0604020202020204" pitchFamily="34" charset="0"/>
                  <a:buChar char="•"/>
                </a:pPr>
                <a:r>
                  <a:rPr lang="en-GB" dirty="0"/>
                  <a:t>Fall-out</a:t>
                </a:r>
              </a:p>
              <a:p>
                <a:pPr marL="504891" lvl="2" indent="-342900"/>
                <a14:m>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+1 </m:t>
                        </m:r>
                        <m:r>
                          <a:rPr lang="en-GB" b="0" i="1" smtClean="0">
                            <a:latin typeface="Cambria Math" panose="02040503050406030204" pitchFamily="18" charset="0"/>
                          </a:rPr>
                          <m:t>𝑐𝑙𝑎𝑠𝑠</m:t>
                        </m:r>
                        <m:r>
                          <a:rPr lang="en-GB" b="0" i="1" smtClean="0">
                            <a:latin typeface="Cambria Math" panose="02040503050406030204" pitchFamily="18" charset="0"/>
                          </a:rPr>
                          <m:t> </m:t>
                        </m:r>
                        <m:r>
                          <a:rPr lang="en-GB" b="0" i="1" smtClean="0">
                            <a:latin typeface="Cambria Math" panose="02040503050406030204" pitchFamily="18" charset="0"/>
                          </a:rPr>
                          <m:t>𝑝𝑟𝑒𝑑𝑖𝑐𝑡𝑖𝑜𝑛𝑠</m:t>
                        </m:r>
                        <m:r>
                          <a:rPr lang="en-GB" b="0" i="1" smtClean="0">
                            <a:latin typeface="Cambria Math" panose="02040503050406030204" pitchFamily="18" charset="0"/>
                          </a:rPr>
                          <m:t> </m:t>
                        </m:r>
                        <m:r>
                          <a:rPr lang="en-GB" b="0" i="1" smtClean="0">
                            <a:latin typeface="Cambria Math" panose="02040503050406030204" pitchFamily="18" charset="0"/>
                          </a:rPr>
                          <m:t>𝑡h𝑎𝑡</m:t>
                        </m:r>
                        <m:r>
                          <a:rPr lang="en-GB" b="0" i="1" smtClean="0">
                            <a:latin typeface="Cambria Math" panose="02040503050406030204" pitchFamily="18" charset="0"/>
                          </a:rPr>
                          <m:t> </m:t>
                        </m:r>
                        <m:r>
                          <a:rPr lang="en-GB" b="0" i="1" smtClean="0">
                            <a:latin typeface="Cambria Math" panose="02040503050406030204" pitchFamily="18" charset="0"/>
                          </a:rPr>
                          <m:t>𝑎𝑟𝑒</m:t>
                        </m:r>
                        <m:r>
                          <a:rPr lang="en-GB" b="0" i="1" smtClean="0">
                            <a:latin typeface="Cambria Math" panose="02040503050406030204" pitchFamily="18" charset="0"/>
                          </a:rPr>
                          <m:t> </m:t>
                        </m:r>
                        <m:r>
                          <a:rPr lang="en-GB" b="0" i="1" smtClean="0">
                            <a:latin typeface="Cambria Math" panose="02040503050406030204" pitchFamily="18" charset="0"/>
                          </a:rPr>
                          <m:t>𝑡𝑟𝑢𝑒</m:t>
                        </m:r>
                        <m:r>
                          <a:rPr lang="en-GB" b="0" i="1" smtClean="0">
                            <a:latin typeface="Cambria Math" panose="02040503050406030204" pitchFamily="18" charset="0"/>
                          </a:rPr>
                          <m:t> </m:t>
                        </m:r>
                        <m:r>
                          <a:rPr lang="en-GB" b="0" i="1" smtClean="0">
                            <a:latin typeface="Cambria Math" panose="02040503050406030204" pitchFamily="18" charset="0"/>
                          </a:rPr>
                          <m:t>𝑐𝑙𝑎𝑠𝑠</m:t>
                        </m:r>
                        <m:r>
                          <a:rPr lang="en-GB" b="0" i="1" smtClean="0">
                            <a:latin typeface="Cambria Math" panose="02040503050406030204" pitchFamily="18" charset="0"/>
                          </a:rPr>
                          <m:t> −1</m:t>
                        </m:r>
                      </m:num>
                      <m:den>
                        <m:r>
                          <a:rPr lang="en-GB" b="0" i="1" smtClean="0">
                            <a:latin typeface="Cambria Math" panose="02040503050406030204" pitchFamily="18" charset="0"/>
                          </a:rPr>
                          <m:t>𝑇𝑜𝑡𝑎𝑙</m:t>
                        </m:r>
                        <m:r>
                          <a:rPr lang="en-GB" b="0" i="1" smtClean="0">
                            <a:latin typeface="Cambria Math" panose="02040503050406030204" pitchFamily="18" charset="0"/>
                          </a:rPr>
                          <m:t> </m:t>
                        </m:r>
                        <m:r>
                          <a:rPr lang="en-GB" b="0" i="1" smtClean="0">
                            <a:latin typeface="Cambria Math" panose="02040503050406030204" pitchFamily="18" charset="0"/>
                          </a:rPr>
                          <m:t>𝑚𝑒𝑚𝑏𝑒𝑟𝑠</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𝑐𝑙𝑎𝑠𝑠</m:t>
                        </m:r>
                        <m:r>
                          <a:rPr lang="en-GB" b="0" i="1" smtClean="0">
                            <a:latin typeface="Cambria Math" panose="02040503050406030204" pitchFamily="18" charset="0"/>
                          </a:rPr>
                          <m:t> −1</m:t>
                        </m:r>
                      </m:den>
                    </m:f>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𝐹𝑃</m:t>
                        </m:r>
                      </m:num>
                      <m:den>
                        <m:r>
                          <a:rPr lang="en-GB" b="0" i="1" smtClean="0">
                            <a:latin typeface="Cambria Math" panose="02040503050406030204" pitchFamily="18" charset="0"/>
                          </a:rPr>
                          <m:t>𝐹𝑃</m:t>
                        </m:r>
                        <m:r>
                          <a:rPr lang="en-GB" b="0" i="1" smtClean="0">
                            <a:latin typeface="Cambria Math" panose="02040503050406030204" pitchFamily="18" charset="0"/>
                          </a:rPr>
                          <m:t>+</m:t>
                        </m:r>
                        <m:r>
                          <a:rPr lang="en-GB" b="0" i="1" smtClean="0">
                            <a:latin typeface="Cambria Math" panose="02040503050406030204" pitchFamily="18" charset="0"/>
                          </a:rPr>
                          <m:t>𝑇𝑁</m:t>
                        </m:r>
                      </m:den>
                    </m:f>
                  </m:oMath>
                </a14:m>
                <a:endParaRPr lang="en-GB" b="0" dirty="0"/>
              </a:p>
              <a:p>
                <a:pPr marL="504891" lvl="2" indent="-342900"/>
                <a:r>
                  <a:rPr lang="en-GB" dirty="0"/>
                  <a:t>Also called ‘false positive rate’</a:t>
                </a:r>
                <a:br>
                  <a:rPr lang="en-GB" dirty="0"/>
                </a:br>
                <a:endParaRPr lang="en-GB" dirty="0"/>
              </a:p>
              <a:p>
                <a:pPr marL="342900" lvl="1" indent="-342900">
                  <a:buFont typeface="Arial" panose="020B0604020202020204" pitchFamily="34" charset="0"/>
                  <a:buChar char="•"/>
                </a:pPr>
                <a:r>
                  <a:rPr lang="en-GB" dirty="0"/>
                  <a:t>Completely ignores ‘signal’ class</a:t>
                </a:r>
              </a:p>
              <a:p>
                <a:pPr marL="504891" lvl="2" indent="-342900"/>
                <a:r>
                  <a:rPr lang="en-GB" dirty="0"/>
                  <a:t>This can also cause problems</a:t>
                </a:r>
              </a:p>
              <a:p>
                <a:pPr marL="504891" lvl="2" indent="-342900"/>
                <a:r>
                  <a:rPr lang="en-GB" dirty="0"/>
                  <a:t>Always possible to get 0% fall-out, just reject everything and select nothing</a:t>
                </a:r>
              </a:p>
              <a:p>
                <a:pPr marL="504891" lvl="2" indent="-342900"/>
                <a:r>
                  <a:rPr lang="en-GB" dirty="0"/>
                  <a:t>Test that never finds anything isn’t very useful</a:t>
                </a:r>
              </a:p>
            </p:txBody>
          </p:sp>
        </mc:Choice>
        <mc:Fallback>
          <p:sp>
            <p:nvSpPr>
              <p:cNvPr id="9" name="Content Placeholder 8">
                <a:extLst>
                  <a:ext uri="{FF2B5EF4-FFF2-40B4-BE49-F238E27FC236}">
                    <a16:creationId xmlns:a16="http://schemas.microsoft.com/office/drawing/2014/main" id="{576ECAB1-F11B-9136-9100-EE5B137E6374}"/>
                  </a:ext>
                </a:extLst>
              </p:cNvPr>
              <p:cNvSpPr>
                <a:spLocks noGrp="1" noRot="1" noChangeAspect="1" noMove="1" noResize="1" noEditPoints="1" noAdjustHandles="1" noChangeArrowheads="1" noChangeShapeType="1" noTextEdit="1"/>
              </p:cNvSpPr>
              <p:nvPr>
                <p:ph sz="half" idx="2"/>
              </p:nvPr>
            </p:nvSpPr>
            <p:spPr>
              <a:xfrm>
                <a:off x="325800" y="1259492"/>
                <a:ext cx="5583238" cy="4866481"/>
              </a:xfrm>
              <a:blipFill>
                <a:blip r:embed="rId4"/>
                <a:stretch>
                  <a:fillRect l="-2494" t="-1302" r="-2041"/>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9DF7E33A-3D1B-F618-F2AA-A1B7A90BF1D8}"/>
              </a:ext>
            </a:extLst>
          </p:cNvPr>
          <p:cNvSpPr>
            <a:spLocks noGrp="1"/>
          </p:cNvSpPr>
          <p:nvPr>
            <p:ph type="ftr" sz="quarter" idx="11"/>
          </p:nvPr>
        </p:nvSpPr>
        <p:spPr/>
        <p:txBody>
          <a:bodyPr/>
          <a:lstStyle/>
          <a:p>
            <a:r>
              <a:rPr lang="en-GB"/>
              <a:t>Patrick Dunne, p.dunne12@imperial.ac.um</a:t>
            </a:r>
            <a:endParaRPr lang="en-GB" dirty="0"/>
          </a:p>
        </p:txBody>
      </p:sp>
      <p:sp>
        <p:nvSpPr>
          <p:cNvPr id="10" name="Subtitle 9">
            <a:extLst>
              <a:ext uri="{FF2B5EF4-FFF2-40B4-BE49-F238E27FC236}">
                <a16:creationId xmlns:a16="http://schemas.microsoft.com/office/drawing/2014/main" id="{2476CE26-A2A4-FB03-A9FB-58DEED9CE123}"/>
              </a:ext>
            </a:extLst>
          </p:cNvPr>
          <p:cNvSpPr>
            <a:spLocks noGrp="1"/>
          </p:cNvSpPr>
          <p:nvPr>
            <p:ph type="subTitle" idx="13"/>
          </p:nvPr>
        </p:nvSpPr>
        <p:spPr/>
        <p:txBody>
          <a:bodyPr/>
          <a:lstStyle/>
          <a:p>
            <a:endParaRPr lang="en-GB" dirty="0"/>
          </a:p>
        </p:txBody>
      </p:sp>
      <p:sp>
        <p:nvSpPr>
          <p:cNvPr id="11" name="Rounded Rectangle 10">
            <a:extLst>
              <a:ext uri="{FF2B5EF4-FFF2-40B4-BE49-F238E27FC236}">
                <a16:creationId xmlns:a16="http://schemas.microsoft.com/office/drawing/2014/main" id="{A12D02BA-85BC-9B8A-FB75-718171AC5D9F}"/>
              </a:ext>
            </a:extLst>
          </p:cNvPr>
          <p:cNvSpPr/>
          <p:nvPr/>
        </p:nvSpPr>
        <p:spPr>
          <a:xfrm>
            <a:off x="8970396" y="1700708"/>
            <a:ext cx="2788926" cy="1995299"/>
          </a:xfrm>
          <a:prstGeom prst="roundRect">
            <a:avLst/>
          </a:prstGeom>
          <a:noFill/>
          <a:ln w="666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bg1"/>
              </a:solidFill>
            </a:endParaRPr>
          </a:p>
        </p:txBody>
      </p:sp>
      <p:sp>
        <p:nvSpPr>
          <p:cNvPr id="2" name="Rounded Rectangle 1">
            <a:extLst>
              <a:ext uri="{FF2B5EF4-FFF2-40B4-BE49-F238E27FC236}">
                <a16:creationId xmlns:a16="http://schemas.microsoft.com/office/drawing/2014/main" id="{C6A035F4-0FB3-3AF3-8D56-3CF452BF2FBF}"/>
              </a:ext>
            </a:extLst>
          </p:cNvPr>
          <p:cNvSpPr/>
          <p:nvPr/>
        </p:nvSpPr>
        <p:spPr>
          <a:xfrm>
            <a:off x="8770699" y="1558447"/>
            <a:ext cx="3095501" cy="4132613"/>
          </a:xfrm>
          <a:prstGeom prst="roundRect">
            <a:avLst/>
          </a:prstGeom>
          <a:no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6">
                  <a:lumMod val="90000"/>
                  <a:lumOff val="10000"/>
                </a:schemeClr>
              </a:solidFill>
            </a:endParaRPr>
          </a:p>
        </p:txBody>
      </p:sp>
    </p:spTree>
    <p:extLst>
      <p:ext uri="{BB962C8B-B14F-4D97-AF65-F5344CB8AC3E}">
        <p14:creationId xmlns:p14="http://schemas.microsoft.com/office/powerpoint/2010/main" val="12625256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5001C-7570-0360-B65D-DEBF5F06C44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30364CB-EEFA-D9C3-64CE-9AE163664FC8}"/>
              </a:ext>
            </a:extLst>
          </p:cNvPr>
          <p:cNvSpPr>
            <a:spLocks noGrp="1"/>
          </p:cNvSpPr>
          <p:nvPr>
            <p:ph type="title"/>
          </p:nvPr>
        </p:nvSpPr>
        <p:spPr/>
        <p:txBody>
          <a:bodyPr/>
          <a:lstStyle/>
          <a:p>
            <a:r>
              <a:rPr lang="en-GB" dirty="0"/>
              <a:t>What metrics can we make with these errors?</a:t>
            </a:r>
          </a:p>
        </p:txBody>
      </p:sp>
      <p:pic>
        <p:nvPicPr>
          <p:cNvPr id="7" name="Content Placeholder 6" descr="A group of blue and orange cards&#10;&#10;AI-generated content may be incorrect.">
            <a:extLst>
              <a:ext uri="{FF2B5EF4-FFF2-40B4-BE49-F238E27FC236}">
                <a16:creationId xmlns:a16="http://schemas.microsoft.com/office/drawing/2014/main" id="{35A41929-C912-A405-B064-6D5C558E927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6000" y="1487007"/>
            <a:ext cx="5845170" cy="4411449"/>
          </a:xfrm>
        </p:spPr>
      </p:pic>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0A2B43F8-89C5-E501-9EF6-397B3C7D3E4C}"/>
                  </a:ext>
                </a:extLst>
              </p:cNvPr>
              <p:cNvSpPr>
                <a:spLocks noGrp="1"/>
              </p:cNvSpPr>
              <p:nvPr>
                <p:ph sz="half" idx="2"/>
              </p:nvPr>
            </p:nvSpPr>
            <p:spPr>
              <a:xfrm>
                <a:off x="325800" y="1259492"/>
                <a:ext cx="5583238" cy="4866481"/>
              </a:xfrm>
            </p:spPr>
            <p:txBody>
              <a:bodyPr/>
              <a:lstStyle/>
              <a:p>
                <a:pPr marL="342900" lvl="1" indent="-342900">
                  <a:buFont typeface="Arial" panose="020B0604020202020204" pitchFamily="34" charset="0"/>
                  <a:buChar char="•"/>
                </a:pPr>
                <a:r>
                  <a:rPr lang="en-GB" dirty="0"/>
                  <a:t>Precision</a:t>
                </a:r>
              </a:p>
              <a:p>
                <a:pPr marL="504891" lvl="2" indent="-342900"/>
                <a14:m>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+1 </m:t>
                        </m:r>
                        <m:r>
                          <a:rPr lang="en-GB" b="0" i="1" smtClean="0">
                            <a:latin typeface="Cambria Math" panose="02040503050406030204" pitchFamily="18" charset="0"/>
                          </a:rPr>
                          <m:t>𝑐𝑙𝑎𝑠𝑠</m:t>
                        </m:r>
                        <m:r>
                          <a:rPr lang="en-GB" b="0" i="1" smtClean="0">
                            <a:latin typeface="Cambria Math" panose="02040503050406030204" pitchFamily="18" charset="0"/>
                          </a:rPr>
                          <m:t> </m:t>
                        </m:r>
                        <m:r>
                          <a:rPr lang="en-GB" b="0" i="1" smtClean="0">
                            <a:latin typeface="Cambria Math" panose="02040503050406030204" pitchFamily="18" charset="0"/>
                          </a:rPr>
                          <m:t>𝑝𝑟𝑒𝑑𝑖𝑐𝑡𝑖𝑜𝑛𝑠</m:t>
                        </m:r>
                        <m:r>
                          <a:rPr lang="en-GB" b="0" i="1" smtClean="0">
                            <a:latin typeface="Cambria Math" panose="02040503050406030204" pitchFamily="18" charset="0"/>
                          </a:rPr>
                          <m:t> </m:t>
                        </m:r>
                        <m:r>
                          <a:rPr lang="en-GB" b="0" i="1" smtClean="0">
                            <a:latin typeface="Cambria Math" panose="02040503050406030204" pitchFamily="18" charset="0"/>
                          </a:rPr>
                          <m:t>𝑡h𝑎𝑡</m:t>
                        </m:r>
                        <m:r>
                          <a:rPr lang="en-GB" b="0" i="1" smtClean="0">
                            <a:latin typeface="Cambria Math" panose="02040503050406030204" pitchFamily="18" charset="0"/>
                          </a:rPr>
                          <m:t> </m:t>
                        </m:r>
                        <m:r>
                          <a:rPr lang="en-GB" b="0" i="1" smtClean="0">
                            <a:latin typeface="Cambria Math" panose="02040503050406030204" pitchFamily="18" charset="0"/>
                          </a:rPr>
                          <m:t>𝑎𝑟𝑒</m:t>
                        </m:r>
                        <m:r>
                          <a:rPr lang="en-GB" b="0" i="1" smtClean="0">
                            <a:latin typeface="Cambria Math" panose="02040503050406030204" pitchFamily="18" charset="0"/>
                          </a:rPr>
                          <m:t> </m:t>
                        </m:r>
                        <m:r>
                          <a:rPr lang="en-GB" b="0" i="1" smtClean="0">
                            <a:latin typeface="Cambria Math" panose="02040503050406030204" pitchFamily="18" charset="0"/>
                          </a:rPr>
                          <m:t>𝑡𝑟𝑢𝑒</m:t>
                        </m:r>
                        <m:r>
                          <a:rPr lang="en-GB" b="0" i="1" smtClean="0">
                            <a:latin typeface="Cambria Math" panose="02040503050406030204" pitchFamily="18" charset="0"/>
                          </a:rPr>
                          <m:t> </m:t>
                        </m:r>
                        <m:r>
                          <a:rPr lang="en-GB" b="0" i="1" smtClean="0">
                            <a:latin typeface="Cambria Math" panose="02040503050406030204" pitchFamily="18" charset="0"/>
                          </a:rPr>
                          <m:t>𝑐𝑙𝑎𝑠𝑠</m:t>
                        </m:r>
                        <m:r>
                          <a:rPr lang="en-GB" b="0" i="1" smtClean="0">
                            <a:latin typeface="Cambria Math" panose="02040503050406030204" pitchFamily="18" charset="0"/>
                          </a:rPr>
                          <m:t>+1</m:t>
                        </m:r>
                      </m:num>
                      <m:den>
                        <m:r>
                          <a:rPr lang="en-GB" b="0" i="1" smtClean="0">
                            <a:latin typeface="Cambria Math" panose="02040503050406030204" pitchFamily="18" charset="0"/>
                          </a:rPr>
                          <m:t>𝑇𝑜𝑡𝑎𝑙</m:t>
                        </m:r>
                        <m:r>
                          <a:rPr lang="en-GB" b="0" i="1" smtClean="0">
                            <a:latin typeface="Cambria Math" panose="02040503050406030204" pitchFamily="18" charset="0"/>
                          </a:rPr>
                          <m:t> </m:t>
                        </m:r>
                        <m:r>
                          <a:rPr lang="en-GB" b="0" i="1" smtClean="0">
                            <a:latin typeface="Cambria Math" panose="02040503050406030204" pitchFamily="18" charset="0"/>
                          </a:rPr>
                          <m:t>𝑝𝑟𝑒𝑑𝑖𝑐𝑡𝑖𝑜𝑛𝑠</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𝑐𝑙𝑎𝑠𝑠</m:t>
                        </m:r>
                        <m:r>
                          <a:rPr lang="en-GB" b="0" i="1" smtClean="0">
                            <a:latin typeface="Cambria Math" panose="02040503050406030204" pitchFamily="18" charset="0"/>
                          </a:rPr>
                          <m:t>+1</m:t>
                        </m:r>
                      </m:den>
                    </m:f>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𝑇𝑃</m:t>
                        </m:r>
                      </m:num>
                      <m:den>
                        <m:r>
                          <a:rPr lang="en-GB" b="0" i="1" smtClean="0">
                            <a:latin typeface="Cambria Math" panose="02040503050406030204" pitchFamily="18" charset="0"/>
                          </a:rPr>
                          <m:t>𝑇𝑃</m:t>
                        </m:r>
                        <m:r>
                          <a:rPr lang="en-GB" b="0" i="1" smtClean="0">
                            <a:latin typeface="Cambria Math" panose="02040503050406030204" pitchFamily="18" charset="0"/>
                          </a:rPr>
                          <m:t>+</m:t>
                        </m:r>
                        <m:r>
                          <a:rPr lang="en-GB" b="0" i="1" smtClean="0">
                            <a:latin typeface="Cambria Math" panose="02040503050406030204" pitchFamily="18" charset="0"/>
                          </a:rPr>
                          <m:t>𝐹𝑃</m:t>
                        </m:r>
                      </m:den>
                    </m:f>
                  </m:oMath>
                </a14:m>
                <a:endParaRPr lang="en-GB" b="0" dirty="0"/>
              </a:p>
              <a:p>
                <a:pPr marL="504891" lvl="2" indent="-342900"/>
                <a:r>
                  <a:rPr lang="en-GB" dirty="0"/>
                  <a:t>Also called ‘purity’</a:t>
                </a:r>
              </a:p>
              <a:p>
                <a:pPr marL="504891" lvl="2" indent="-342900"/>
                <a:endParaRPr lang="en-GB" dirty="0"/>
              </a:p>
              <a:p>
                <a:pPr marL="342900" lvl="1" indent="-342900">
                  <a:buFont typeface="Arial" panose="020B0604020202020204" pitchFamily="34" charset="0"/>
                  <a:buChar char="•"/>
                </a:pPr>
                <a:r>
                  <a:rPr lang="en-GB" dirty="0"/>
                  <a:t>What fraction of selected data is correct </a:t>
                </a:r>
              </a:p>
              <a:p>
                <a:pPr marL="504891" lvl="2" indent="-342900"/>
                <a:endParaRPr lang="en-GB" dirty="0"/>
              </a:p>
              <a:p>
                <a:pPr marL="342900" lvl="1" indent="-342900">
                  <a:buFont typeface="Arial" panose="020B0604020202020204" pitchFamily="34" charset="0"/>
                  <a:buChar char="•"/>
                </a:pPr>
                <a:r>
                  <a:rPr lang="en-GB" dirty="0"/>
                  <a:t>Takes into account both classes but ignores how much you throw away</a:t>
                </a:r>
              </a:p>
              <a:p>
                <a:pPr marL="504891" lvl="2" indent="-342900"/>
                <a:r>
                  <a:rPr lang="en-GB" dirty="0"/>
                  <a:t>This can also cause problems</a:t>
                </a:r>
              </a:p>
              <a:p>
                <a:pPr marL="504891" lvl="2" indent="-342900"/>
                <a:r>
                  <a:rPr lang="en-GB" dirty="0"/>
                  <a:t>Identifying 1 person you’re sure has a disease might not be as good as 95 you’re 99% sure do</a:t>
                </a:r>
              </a:p>
            </p:txBody>
          </p:sp>
        </mc:Choice>
        <mc:Fallback>
          <p:sp>
            <p:nvSpPr>
              <p:cNvPr id="9" name="Content Placeholder 8">
                <a:extLst>
                  <a:ext uri="{FF2B5EF4-FFF2-40B4-BE49-F238E27FC236}">
                    <a16:creationId xmlns:a16="http://schemas.microsoft.com/office/drawing/2014/main" id="{0A2B43F8-89C5-E501-9EF6-397B3C7D3E4C}"/>
                  </a:ext>
                </a:extLst>
              </p:cNvPr>
              <p:cNvSpPr>
                <a:spLocks noGrp="1" noRot="1" noChangeAspect="1" noMove="1" noResize="1" noEditPoints="1" noAdjustHandles="1" noChangeArrowheads="1" noChangeShapeType="1" noTextEdit="1"/>
              </p:cNvSpPr>
              <p:nvPr>
                <p:ph sz="half" idx="2"/>
              </p:nvPr>
            </p:nvSpPr>
            <p:spPr>
              <a:xfrm>
                <a:off x="325800" y="1259492"/>
                <a:ext cx="5583238" cy="4866481"/>
              </a:xfrm>
              <a:blipFill>
                <a:blip r:embed="rId4"/>
                <a:stretch>
                  <a:fillRect l="-2494" t="-1302" r="-1361"/>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3DFB69B7-0048-BFC4-E300-94B19ED9941A}"/>
              </a:ext>
            </a:extLst>
          </p:cNvPr>
          <p:cNvSpPr>
            <a:spLocks noGrp="1"/>
          </p:cNvSpPr>
          <p:nvPr>
            <p:ph type="ftr" sz="quarter" idx="11"/>
          </p:nvPr>
        </p:nvSpPr>
        <p:spPr/>
        <p:txBody>
          <a:bodyPr/>
          <a:lstStyle/>
          <a:p>
            <a:r>
              <a:rPr lang="en-GB"/>
              <a:t>Patrick Dunne, p.dunne12@imperial.ac.um</a:t>
            </a:r>
            <a:endParaRPr lang="en-GB" dirty="0"/>
          </a:p>
        </p:txBody>
      </p:sp>
      <p:sp>
        <p:nvSpPr>
          <p:cNvPr id="10" name="Subtitle 9">
            <a:extLst>
              <a:ext uri="{FF2B5EF4-FFF2-40B4-BE49-F238E27FC236}">
                <a16:creationId xmlns:a16="http://schemas.microsoft.com/office/drawing/2014/main" id="{A6F03CAC-3B17-F2F9-F1F6-4CA6C7BFE8DD}"/>
              </a:ext>
            </a:extLst>
          </p:cNvPr>
          <p:cNvSpPr>
            <a:spLocks noGrp="1"/>
          </p:cNvSpPr>
          <p:nvPr>
            <p:ph type="subTitle" idx="13"/>
          </p:nvPr>
        </p:nvSpPr>
        <p:spPr/>
        <p:txBody>
          <a:bodyPr/>
          <a:lstStyle/>
          <a:p>
            <a:endParaRPr lang="en-GB" dirty="0"/>
          </a:p>
        </p:txBody>
      </p:sp>
      <p:sp>
        <p:nvSpPr>
          <p:cNvPr id="11" name="Rounded Rectangle 10">
            <a:extLst>
              <a:ext uri="{FF2B5EF4-FFF2-40B4-BE49-F238E27FC236}">
                <a16:creationId xmlns:a16="http://schemas.microsoft.com/office/drawing/2014/main" id="{EFA9029C-58B4-0976-BF6D-FC1DF651D24F}"/>
              </a:ext>
            </a:extLst>
          </p:cNvPr>
          <p:cNvSpPr/>
          <p:nvPr/>
        </p:nvSpPr>
        <p:spPr>
          <a:xfrm>
            <a:off x="6295697" y="1721678"/>
            <a:ext cx="2788926" cy="1995299"/>
          </a:xfrm>
          <a:prstGeom prst="roundRect">
            <a:avLst/>
          </a:prstGeom>
          <a:noFill/>
          <a:ln w="666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bg1"/>
              </a:solidFill>
            </a:endParaRPr>
          </a:p>
        </p:txBody>
      </p:sp>
      <p:sp>
        <p:nvSpPr>
          <p:cNvPr id="2" name="Rounded Rectangle 1">
            <a:extLst>
              <a:ext uri="{FF2B5EF4-FFF2-40B4-BE49-F238E27FC236}">
                <a16:creationId xmlns:a16="http://schemas.microsoft.com/office/drawing/2014/main" id="{8CC36101-0172-6D1E-16D4-CD245E1F92C1}"/>
              </a:ext>
            </a:extLst>
          </p:cNvPr>
          <p:cNvSpPr/>
          <p:nvPr/>
        </p:nvSpPr>
        <p:spPr>
          <a:xfrm>
            <a:off x="6096000" y="1579418"/>
            <a:ext cx="5583238" cy="2278208"/>
          </a:xfrm>
          <a:prstGeom prst="roundRect">
            <a:avLst/>
          </a:prstGeom>
          <a:no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6">
                  <a:lumMod val="90000"/>
                  <a:lumOff val="10000"/>
                </a:schemeClr>
              </a:solidFill>
            </a:endParaRPr>
          </a:p>
        </p:txBody>
      </p:sp>
    </p:spTree>
    <p:extLst>
      <p:ext uri="{BB962C8B-B14F-4D97-AF65-F5344CB8AC3E}">
        <p14:creationId xmlns:p14="http://schemas.microsoft.com/office/powerpoint/2010/main" val="17508871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599C5E2-A9E0-4FB6-25FA-AE8BC5A806B4}"/>
              </a:ext>
            </a:extLst>
          </p:cNvPr>
          <p:cNvSpPr>
            <a:spLocks noGrp="1"/>
          </p:cNvSpPr>
          <p:nvPr>
            <p:ph type="ftr" sz="quarter" idx="11"/>
          </p:nvPr>
        </p:nvSpPr>
        <p:spPr/>
        <p:txBody>
          <a:bodyPr/>
          <a:lstStyle/>
          <a:p>
            <a:r>
              <a:rPr lang="en-GB"/>
              <a:t>Patrick Dunne, p.dunne12@imperial.ac.um</a:t>
            </a:r>
            <a:endParaRPr lang="en-GB" dirty="0"/>
          </a:p>
        </p:txBody>
      </p:sp>
      <p:sp>
        <p:nvSpPr>
          <p:cNvPr id="8" name="Text Placeholder 7">
            <a:extLst>
              <a:ext uri="{FF2B5EF4-FFF2-40B4-BE49-F238E27FC236}">
                <a16:creationId xmlns:a16="http://schemas.microsoft.com/office/drawing/2014/main" id="{E397D63E-3229-77C4-AEF7-489FD4D98FA4}"/>
              </a:ext>
            </a:extLst>
          </p:cNvPr>
          <p:cNvSpPr>
            <a:spLocks noGrp="1"/>
          </p:cNvSpPr>
          <p:nvPr>
            <p:ph type="body" sz="quarter" idx="14"/>
          </p:nvPr>
        </p:nvSpPr>
        <p:spPr/>
        <p:txBody>
          <a:bodyPr/>
          <a:lstStyle/>
          <a:p>
            <a:pPr marL="285750" lvl="1" indent="-285750">
              <a:buFont typeface="Arial" panose="020B0604020202020204" pitchFamily="34" charset="0"/>
              <a:buChar char="•"/>
            </a:pPr>
            <a:r>
              <a:rPr lang="en-GB" dirty="0"/>
              <a:t>Classic </a:t>
            </a:r>
            <a:r>
              <a:rPr lang="en-GB" dirty="0" err="1"/>
              <a:t>tradeoff</a:t>
            </a:r>
            <a:r>
              <a:rPr lang="en-GB" dirty="0"/>
              <a:t> is </a:t>
            </a:r>
            <a:br>
              <a:rPr lang="en-GB" dirty="0"/>
            </a:br>
            <a:r>
              <a:rPr lang="en-GB" dirty="0"/>
              <a:t>‘precision’ vs ‘recall’</a:t>
            </a:r>
          </a:p>
          <a:p>
            <a:pPr marL="447741" lvl="2" indent="-285750"/>
            <a:r>
              <a:rPr lang="en-GB" dirty="0"/>
              <a:t>AKA ‘purity’ vs ’efficiency’</a:t>
            </a:r>
          </a:p>
          <a:p>
            <a:pPr marL="285750" indent="-285750">
              <a:buFont typeface="Arial" panose="020B0604020202020204" pitchFamily="34" charset="0"/>
              <a:buChar char="•"/>
            </a:pPr>
            <a:endParaRPr lang="en-GB" dirty="0"/>
          </a:p>
          <a:p>
            <a:pPr marL="285750" lvl="1" indent="-285750">
              <a:buFont typeface="Arial" panose="020B0604020202020204" pitchFamily="34" charset="0"/>
              <a:buChar char="•"/>
            </a:pPr>
            <a:r>
              <a:rPr lang="en-GB" dirty="0"/>
              <a:t>Illustrate through choosing a decision boundary based on a score from a classifier</a:t>
            </a:r>
          </a:p>
          <a:p>
            <a:pPr marL="447741" lvl="2" indent="-285750"/>
            <a:endParaRPr lang="en-GB" dirty="0"/>
          </a:p>
          <a:p>
            <a:pPr marL="285750" lvl="1" indent="-285750">
              <a:buFont typeface="Arial" panose="020B0604020202020204" pitchFamily="34" charset="0"/>
              <a:buChar char="•"/>
            </a:pPr>
            <a:r>
              <a:rPr lang="en-GB" dirty="0"/>
              <a:t>First case keeps 8/11 signal events but 1/9 of selected events are background</a:t>
            </a:r>
          </a:p>
          <a:p>
            <a:pPr marL="285750" indent="-285750">
              <a:buFont typeface="Arial" panose="020B0604020202020204" pitchFamily="34" charset="0"/>
              <a:buChar char="•"/>
            </a:pPr>
            <a:endParaRPr lang="en-GB" dirty="0"/>
          </a:p>
          <a:p>
            <a:pPr marL="285750" lvl="1" indent="-285750">
              <a:buFont typeface="Arial" panose="020B0604020202020204" pitchFamily="34" charset="0"/>
              <a:buChar char="•"/>
            </a:pPr>
            <a:r>
              <a:rPr lang="en-GB" dirty="0"/>
              <a:t>Second case keeps 7/11 signal events but 0/9 are background</a:t>
            </a:r>
          </a:p>
          <a:p>
            <a:pPr marL="447741" lvl="2" indent="-285750"/>
            <a:r>
              <a:rPr lang="en-GB" dirty="0"/>
              <a:t>Are you sure this will be 100% purity if you run it on a large sample of events?</a:t>
            </a:r>
          </a:p>
        </p:txBody>
      </p:sp>
      <p:sp>
        <p:nvSpPr>
          <p:cNvPr id="7" name="Subtitle 6">
            <a:extLst>
              <a:ext uri="{FF2B5EF4-FFF2-40B4-BE49-F238E27FC236}">
                <a16:creationId xmlns:a16="http://schemas.microsoft.com/office/drawing/2014/main" id="{13A54AEA-C435-A311-7A27-6FB85CCF05FE}"/>
              </a:ext>
            </a:extLst>
          </p:cNvPr>
          <p:cNvSpPr>
            <a:spLocks noGrp="1"/>
          </p:cNvSpPr>
          <p:nvPr>
            <p:ph type="subTitle" idx="13"/>
          </p:nvPr>
        </p:nvSpPr>
        <p:spPr/>
        <p:txBody>
          <a:bodyPr/>
          <a:lstStyle/>
          <a:p>
            <a:r>
              <a:rPr lang="en-GB" dirty="0"/>
              <a:t>Precision vs Recall</a:t>
            </a:r>
          </a:p>
        </p:txBody>
      </p:sp>
      <p:sp>
        <p:nvSpPr>
          <p:cNvPr id="2" name="Title 1">
            <a:extLst>
              <a:ext uri="{FF2B5EF4-FFF2-40B4-BE49-F238E27FC236}">
                <a16:creationId xmlns:a16="http://schemas.microsoft.com/office/drawing/2014/main" id="{72D96C6C-3DA0-DAAB-68CB-1C1F049B3DF4}"/>
              </a:ext>
            </a:extLst>
          </p:cNvPr>
          <p:cNvSpPr>
            <a:spLocks noGrp="1"/>
          </p:cNvSpPr>
          <p:nvPr>
            <p:ph type="title"/>
          </p:nvPr>
        </p:nvSpPr>
        <p:spPr>
          <a:xfrm>
            <a:off x="325800" y="252000"/>
            <a:ext cx="11404238" cy="378044"/>
          </a:xfrm>
        </p:spPr>
        <p:txBody>
          <a:bodyPr/>
          <a:lstStyle/>
          <a:p>
            <a:r>
              <a:rPr lang="en-GB" dirty="0"/>
              <a:t>Maybe one number isn’t enough</a:t>
            </a:r>
          </a:p>
        </p:txBody>
      </p:sp>
      <p:pic>
        <p:nvPicPr>
          <p:cNvPr id="18" name="Picture 17" descr="A diagram of a decision boundary&#10;&#10;AI-generated content may be incorrect.">
            <a:extLst>
              <a:ext uri="{FF2B5EF4-FFF2-40B4-BE49-F238E27FC236}">
                <a16:creationId xmlns:a16="http://schemas.microsoft.com/office/drawing/2014/main" id="{9D6B1F41-AE17-9678-67F6-91806A13A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3593" y="1804646"/>
            <a:ext cx="7632059" cy="1696013"/>
          </a:xfrm>
          <a:prstGeom prst="rect">
            <a:avLst/>
          </a:prstGeom>
        </p:spPr>
      </p:pic>
      <p:pic>
        <p:nvPicPr>
          <p:cNvPr id="20" name="Picture 19" descr="A diagram of a decision&#10;&#10;AI-generated content may be incorrect.">
            <a:extLst>
              <a:ext uri="{FF2B5EF4-FFF2-40B4-BE49-F238E27FC236}">
                <a16:creationId xmlns:a16="http://schemas.microsoft.com/office/drawing/2014/main" id="{65C004E5-F4DA-63ED-1F66-E83DB930B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3592" y="3903515"/>
            <a:ext cx="7632059" cy="1696013"/>
          </a:xfrm>
          <a:prstGeom prst="rect">
            <a:avLst/>
          </a:prstGeom>
        </p:spPr>
      </p:pic>
    </p:spTree>
    <p:extLst>
      <p:ext uri="{BB962C8B-B14F-4D97-AF65-F5344CB8AC3E}">
        <p14:creationId xmlns:p14="http://schemas.microsoft.com/office/powerpoint/2010/main" val="3995373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Sans font theme">
      <a:majorFont>
        <a:latin typeface="Imperial Sans Text Semibold"/>
        <a:ea typeface=""/>
        <a:cs typeface=""/>
      </a:majorFont>
      <a:minorFont>
        <a:latin typeface="Imperial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ICL_PowerPoint 16_9 template.potx" id="{9379B5C2-89E2-4436-AAC2-A0EB58951E1D}" vid="{86F68850-0020-4398-8624-9E78985566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8777</TotalTime>
  <Words>2036</Words>
  <Application>Microsoft Macintosh PowerPoint</Application>
  <PresentationFormat>Widescreen</PresentationFormat>
  <Paragraphs>266</Paragraphs>
  <Slides>26</Slides>
  <Notes>6</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Imperial Sans Text</vt:lpstr>
      <vt:lpstr>Cambria Math</vt:lpstr>
      <vt:lpstr>Calibri</vt:lpstr>
      <vt:lpstr>Imperial Sans Text Medium</vt:lpstr>
      <vt:lpstr>Imperial Sans Text Semibold</vt:lpstr>
      <vt:lpstr>ICL PPT Theme</vt:lpstr>
      <vt:lpstr>PHYS60022 Data Science and Machine Learning for Physics</vt:lpstr>
      <vt:lpstr>Learning Outcomes</vt:lpstr>
      <vt:lpstr>What does good look like?</vt:lpstr>
      <vt:lpstr>What are our types of error in classification?</vt:lpstr>
      <vt:lpstr>What metrics can we make with these errors?</vt:lpstr>
      <vt:lpstr>What metrics can we make with these errors?</vt:lpstr>
      <vt:lpstr>What metrics can we make with these errors?</vt:lpstr>
      <vt:lpstr>What metrics can we make with these errors?</vt:lpstr>
      <vt:lpstr>Maybe one number isn’t enough</vt:lpstr>
      <vt:lpstr>Maybe one number isn’t enough</vt:lpstr>
      <vt:lpstr>Maybe one number isn’t enough</vt:lpstr>
      <vt:lpstr>Maybe one number is enough</vt:lpstr>
      <vt:lpstr>What does good look like?</vt:lpstr>
      <vt:lpstr>Residual based methods</vt:lpstr>
      <vt:lpstr>Residual based methods</vt:lpstr>
      <vt:lpstr>Coefficient of determination R2</vt:lpstr>
      <vt:lpstr>Aside on pre-processing</vt:lpstr>
      <vt:lpstr>Goodness of fit</vt:lpstr>
      <vt:lpstr>Datasets for today’s exercises</vt:lpstr>
      <vt:lpstr>Exercises!</vt:lpstr>
      <vt:lpstr>Notes to the template</vt:lpstr>
      <vt:lpstr>Notes to the template</vt:lpstr>
      <vt:lpstr>Notes to the template</vt:lpstr>
      <vt:lpstr>Notes to the template</vt:lpstr>
      <vt:lpstr>Notes to the template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Dunne, Patrick J</dc:creator>
  <cp:lastModifiedBy>Dunne, Patrick J</cp:lastModifiedBy>
  <cp:revision>1</cp:revision>
  <dcterms:created xsi:type="dcterms:W3CDTF">2025-02-04T12:09:23Z</dcterms:created>
  <dcterms:modified xsi:type="dcterms:W3CDTF">2025-02-11T15:56:42Z</dcterms:modified>
</cp:coreProperties>
</file>